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62" r:id="rId6"/>
    <p:sldId id="369" r:id="rId7"/>
    <p:sldId id="367" r:id="rId8"/>
    <p:sldId id="368" r:id="rId9"/>
    <p:sldId id="363" r:id="rId10"/>
    <p:sldId id="364" r:id="rId11"/>
    <p:sldId id="370" r:id="rId12"/>
    <p:sldId id="371" r:id="rId13"/>
    <p:sldId id="365" r:id="rId14"/>
    <p:sldId id="373" r:id="rId15"/>
    <p:sldId id="372" r:id="rId16"/>
    <p:sldId id="332" r:id="rId17"/>
    <p:sldId id="30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>
          <p15:clr>
            <a:srgbClr val="A4A3A4"/>
          </p15:clr>
        </p15:guide>
        <p15:guide id="2" pos="5457">
          <p15:clr>
            <a:srgbClr val="A4A3A4"/>
          </p15:clr>
        </p15:guide>
        <p15:guide id="3" pos="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437"/>
    <a:srgbClr val="262626"/>
    <a:srgbClr val="48484A"/>
    <a:srgbClr val="DCDDDE"/>
    <a:srgbClr val="B1B3B6"/>
    <a:srgbClr val="77787B"/>
    <a:srgbClr val="BA1222"/>
    <a:srgbClr val="524D85"/>
    <a:srgbClr val="FFC20E"/>
    <a:srgbClr val="63A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831" autoAdjust="0"/>
  </p:normalViewPr>
  <p:slideViewPr>
    <p:cSldViewPr snapToGrid="0" snapToObjects="1">
      <p:cViewPr varScale="1">
        <p:scale>
          <a:sx n="112" d="100"/>
          <a:sy n="112" d="100"/>
        </p:scale>
        <p:origin x="1620" y="96"/>
      </p:cViewPr>
      <p:guideLst>
        <p:guide orient="horz" pos="4264"/>
        <p:guide pos="5457"/>
        <p:guide pos="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22AB2-0234-4F30-87EF-AC4DB093707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25B96C-44BD-4473-9B3C-488C30CFBA7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1,2,3</a:t>
          </a:r>
        </a:p>
      </dgm:t>
    </dgm:pt>
    <dgm:pt modelId="{6122E119-AAC7-4914-B844-73B94C8C321F}" type="parTrans" cxnId="{B453D77B-7DEC-404D-9E4B-4092002E55A3}">
      <dgm:prSet/>
      <dgm:spPr/>
      <dgm:t>
        <a:bodyPr/>
        <a:lstStyle/>
        <a:p>
          <a:endParaRPr lang="en-US"/>
        </a:p>
      </dgm:t>
    </dgm:pt>
    <dgm:pt modelId="{74B5C934-66A2-4A59-A036-E7D1171AA5EB}" type="sibTrans" cxnId="{B453D77B-7DEC-404D-9E4B-4092002E55A3}">
      <dgm:prSet/>
      <dgm:spPr/>
      <dgm:t>
        <a:bodyPr/>
        <a:lstStyle/>
        <a:p>
          <a:endParaRPr lang="en-US"/>
        </a:p>
      </dgm:t>
    </dgm:pt>
    <dgm:pt modelId="{D8C56002-DD29-48DA-A5F7-3CB921B77A1E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1+2+3</a:t>
          </a:r>
        </a:p>
      </dgm:t>
    </dgm:pt>
    <dgm:pt modelId="{E52BA845-B561-4883-B6CA-D9AB914E0B6A}" type="parTrans" cxnId="{C88AE430-5BFA-43C3-AEFF-18EF2A1AD2BE}">
      <dgm:prSet/>
      <dgm:spPr/>
      <dgm:t>
        <a:bodyPr/>
        <a:lstStyle/>
        <a:p>
          <a:endParaRPr lang="en-US"/>
        </a:p>
      </dgm:t>
    </dgm:pt>
    <dgm:pt modelId="{7D582310-1C47-4E6E-828A-ED5B9894A608}" type="sibTrans" cxnId="{C88AE430-5BFA-43C3-AEFF-18EF2A1AD2BE}">
      <dgm:prSet/>
      <dgm:spPr/>
      <dgm:t>
        <a:bodyPr/>
        <a:lstStyle/>
        <a:p>
          <a:endParaRPr lang="en-US"/>
        </a:p>
      </dgm:t>
    </dgm:pt>
    <dgm:pt modelId="{0BD92DFE-7E73-44CF-99BA-D119D6CD55C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/>
            <a:t>1+2 / 3</a:t>
          </a:r>
          <a:endParaRPr lang="en-US" dirty="0"/>
        </a:p>
      </dgm:t>
    </dgm:pt>
    <dgm:pt modelId="{B6DBBB5E-38C7-4A15-AD64-6740D60535B8}" type="parTrans" cxnId="{1A1C7D73-981B-4283-B012-2270A58464FB}">
      <dgm:prSet/>
      <dgm:spPr/>
      <dgm:t>
        <a:bodyPr/>
        <a:lstStyle/>
        <a:p>
          <a:endParaRPr lang="en-US"/>
        </a:p>
      </dgm:t>
    </dgm:pt>
    <dgm:pt modelId="{203342FA-46B6-43B8-BB32-36CD31491810}" type="sibTrans" cxnId="{1A1C7D73-981B-4283-B012-2270A58464FB}">
      <dgm:prSet/>
      <dgm:spPr/>
      <dgm:t>
        <a:bodyPr/>
        <a:lstStyle/>
        <a:p>
          <a:endParaRPr lang="en-US"/>
        </a:p>
      </dgm:t>
    </dgm:pt>
    <dgm:pt modelId="{B47C37F0-2956-452B-9A4E-8444D73FBA0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1,2</a:t>
          </a:r>
        </a:p>
      </dgm:t>
    </dgm:pt>
    <dgm:pt modelId="{3C9D39A2-75CF-43B5-95AE-6B267ED1C124}" type="parTrans" cxnId="{3BA51E5C-5380-4395-91F8-A8BF83F680B2}">
      <dgm:prSet/>
      <dgm:spPr/>
      <dgm:t>
        <a:bodyPr/>
        <a:lstStyle/>
        <a:p>
          <a:endParaRPr lang="en-US"/>
        </a:p>
      </dgm:t>
    </dgm:pt>
    <dgm:pt modelId="{376C27B1-C148-4905-AF04-89DB74C0A962}" type="sibTrans" cxnId="{3BA51E5C-5380-4395-91F8-A8BF83F680B2}">
      <dgm:prSet/>
      <dgm:spPr/>
      <dgm:t>
        <a:bodyPr/>
        <a:lstStyle/>
        <a:p>
          <a:endParaRPr lang="en-US"/>
        </a:p>
      </dgm:t>
    </dgm:pt>
    <dgm:pt modelId="{0D937DAE-4B5F-4C75-B994-75D44CD478D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1+2</a:t>
          </a:r>
        </a:p>
      </dgm:t>
    </dgm:pt>
    <dgm:pt modelId="{FB66105F-B292-45A5-887F-25062338A662}" type="parTrans" cxnId="{C739FDAF-6784-475E-AF53-167407B8ACBD}">
      <dgm:prSet/>
      <dgm:spPr/>
      <dgm:t>
        <a:bodyPr/>
        <a:lstStyle/>
        <a:p>
          <a:endParaRPr lang="en-US"/>
        </a:p>
      </dgm:t>
    </dgm:pt>
    <dgm:pt modelId="{DF885556-EF56-439F-83E7-7E282AA2E3E4}" type="sibTrans" cxnId="{C739FDAF-6784-475E-AF53-167407B8ACBD}">
      <dgm:prSet/>
      <dgm:spPr/>
      <dgm:t>
        <a:bodyPr/>
        <a:lstStyle/>
        <a:p>
          <a:endParaRPr lang="en-US"/>
        </a:p>
      </dgm:t>
    </dgm:pt>
    <dgm:pt modelId="{DA25B4F9-98C5-4499-981F-AEA030C6E5BD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1,3</a:t>
          </a:r>
        </a:p>
      </dgm:t>
    </dgm:pt>
    <dgm:pt modelId="{22ECD150-A652-4D4E-84C4-FFD9C6D9D1E9}" type="parTrans" cxnId="{42328A4E-9673-4B40-9221-AC80BB764FED}">
      <dgm:prSet/>
      <dgm:spPr/>
      <dgm:t>
        <a:bodyPr/>
        <a:lstStyle/>
        <a:p>
          <a:endParaRPr lang="en-US"/>
        </a:p>
      </dgm:t>
    </dgm:pt>
    <dgm:pt modelId="{44F1AE97-7FA3-468E-A0D0-BC973390B257}" type="sibTrans" cxnId="{42328A4E-9673-4B40-9221-AC80BB764FED}">
      <dgm:prSet/>
      <dgm:spPr/>
      <dgm:t>
        <a:bodyPr/>
        <a:lstStyle/>
        <a:p>
          <a:endParaRPr lang="en-US"/>
        </a:p>
      </dgm:t>
    </dgm:pt>
    <dgm:pt modelId="{60004A6A-3C22-486A-9F80-B007946AEC9B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2,3</a:t>
          </a:r>
        </a:p>
      </dgm:t>
    </dgm:pt>
    <dgm:pt modelId="{EAC4529C-2B69-4DAA-86A2-218A2C6D620A}" type="parTrans" cxnId="{E27E8887-F903-444D-83CC-48B8D6938405}">
      <dgm:prSet/>
      <dgm:spPr/>
      <dgm:t>
        <a:bodyPr/>
        <a:lstStyle/>
        <a:p>
          <a:endParaRPr lang="en-US"/>
        </a:p>
      </dgm:t>
    </dgm:pt>
    <dgm:pt modelId="{2E4F7C08-831B-4B67-A485-748AF6843976}" type="sibTrans" cxnId="{E27E8887-F903-444D-83CC-48B8D6938405}">
      <dgm:prSet/>
      <dgm:spPr/>
      <dgm:t>
        <a:bodyPr/>
        <a:lstStyle/>
        <a:p>
          <a:endParaRPr lang="en-US"/>
        </a:p>
      </dgm:t>
    </dgm:pt>
    <dgm:pt modelId="{A3D1C077-D9A4-4882-9AA1-BC7B1A564190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647D2087-DB9E-4927-A70D-78BFA3975D98}" type="parTrans" cxnId="{D4E5FCE3-A847-4BCB-8080-26D599CCE22A}">
      <dgm:prSet/>
      <dgm:spPr/>
      <dgm:t>
        <a:bodyPr/>
        <a:lstStyle/>
        <a:p>
          <a:endParaRPr lang="en-US"/>
        </a:p>
      </dgm:t>
    </dgm:pt>
    <dgm:pt modelId="{29930290-D1EB-4246-BFFF-1055A234B118}" type="sibTrans" cxnId="{D4E5FCE3-A847-4BCB-8080-26D599CCE22A}">
      <dgm:prSet/>
      <dgm:spPr/>
      <dgm:t>
        <a:bodyPr/>
        <a:lstStyle/>
        <a:p>
          <a:endParaRPr lang="en-US"/>
        </a:p>
      </dgm:t>
    </dgm:pt>
    <dgm:pt modelId="{1294493B-CB97-4C4B-AA01-AB0359D37311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92BD062A-2F62-421E-8427-8B911B497B3D}" type="parTrans" cxnId="{D90A0614-DCB3-4CA1-A211-C8F0F8A78154}">
      <dgm:prSet/>
      <dgm:spPr/>
      <dgm:t>
        <a:bodyPr/>
        <a:lstStyle/>
        <a:p>
          <a:endParaRPr lang="en-US"/>
        </a:p>
      </dgm:t>
    </dgm:pt>
    <dgm:pt modelId="{08FF4C4F-4E7E-4193-A634-5D207B94A271}" type="sibTrans" cxnId="{D90A0614-DCB3-4CA1-A211-C8F0F8A78154}">
      <dgm:prSet/>
      <dgm:spPr/>
      <dgm:t>
        <a:bodyPr/>
        <a:lstStyle/>
        <a:p>
          <a:endParaRPr lang="en-US"/>
        </a:p>
      </dgm:t>
    </dgm:pt>
    <dgm:pt modelId="{ECF7AD3D-BDD3-4E03-819E-E6FE5D799EC9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9DDC7E9D-346B-4758-9A03-75700AD18446}" type="parTrans" cxnId="{EC2F861C-ED74-48AE-A59C-C6523E8BAA67}">
      <dgm:prSet/>
      <dgm:spPr/>
      <dgm:t>
        <a:bodyPr/>
        <a:lstStyle/>
        <a:p>
          <a:endParaRPr lang="en-US"/>
        </a:p>
      </dgm:t>
    </dgm:pt>
    <dgm:pt modelId="{BDE36922-AD2D-41AA-BA8B-6DEE7FD1480B}" type="sibTrans" cxnId="{EC2F861C-ED74-48AE-A59C-C6523E8BAA67}">
      <dgm:prSet/>
      <dgm:spPr/>
      <dgm:t>
        <a:bodyPr/>
        <a:lstStyle/>
        <a:p>
          <a:endParaRPr lang="en-US"/>
        </a:p>
      </dgm:t>
    </dgm:pt>
    <dgm:pt modelId="{686A0AD2-7166-4ACF-BB21-5F9B5751D45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8AAAEF6-DD85-4F6A-898A-7F28DDD4687A}" type="parTrans" cxnId="{C565E651-F1DA-4050-BD60-68A8DAF9938C}">
      <dgm:prSet/>
      <dgm:spPr/>
      <dgm:t>
        <a:bodyPr/>
        <a:lstStyle/>
        <a:p>
          <a:endParaRPr lang="en-US"/>
        </a:p>
      </dgm:t>
    </dgm:pt>
    <dgm:pt modelId="{5A5BDD6F-309A-4100-98EB-1D81A7404E1F}" type="sibTrans" cxnId="{C565E651-F1DA-4050-BD60-68A8DAF9938C}">
      <dgm:prSet/>
      <dgm:spPr/>
      <dgm:t>
        <a:bodyPr/>
        <a:lstStyle/>
        <a:p>
          <a:endParaRPr lang="en-US"/>
        </a:p>
      </dgm:t>
    </dgm:pt>
    <dgm:pt modelId="{D012C598-DCCA-408F-A28C-874A44F721FD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No</a:t>
          </a:r>
        </a:p>
      </dgm:t>
    </dgm:pt>
    <dgm:pt modelId="{29C97FD0-C052-4A08-A313-C3046D948A51}" type="parTrans" cxnId="{4DFA894F-1C4C-4FC7-8022-53FEDADA7CCD}">
      <dgm:prSet/>
      <dgm:spPr/>
      <dgm:t>
        <a:bodyPr/>
        <a:lstStyle/>
        <a:p>
          <a:endParaRPr lang="en-US"/>
        </a:p>
      </dgm:t>
    </dgm:pt>
    <dgm:pt modelId="{5FCB84AB-A05E-41DB-969B-E8ABBCB20CE8}" type="sibTrans" cxnId="{4DFA894F-1C4C-4FC7-8022-53FEDADA7CCD}">
      <dgm:prSet/>
      <dgm:spPr/>
      <dgm:t>
        <a:bodyPr/>
        <a:lstStyle/>
        <a:p>
          <a:endParaRPr lang="en-US"/>
        </a:p>
      </dgm:t>
    </dgm:pt>
    <dgm:pt modelId="{8D16B678-8B8F-4671-AD4D-CA092C9AA3D7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9245CB86-73D3-483D-8425-0512E42E76E1}" type="parTrans" cxnId="{3671BC52-BA13-44D5-AEDD-B5240F215414}">
      <dgm:prSet/>
      <dgm:spPr/>
      <dgm:t>
        <a:bodyPr/>
        <a:lstStyle/>
        <a:p>
          <a:endParaRPr lang="en-US"/>
        </a:p>
      </dgm:t>
    </dgm:pt>
    <dgm:pt modelId="{8A99B32A-8464-4B52-A883-889887D62514}" type="sibTrans" cxnId="{3671BC52-BA13-44D5-AEDD-B5240F215414}">
      <dgm:prSet/>
      <dgm:spPr/>
      <dgm:t>
        <a:bodyPr/>
        <a:lstStyle/>
        <a:p>
          <a:endParaRPr lang="en-US"/>
        </a:p>
      </dgm:t>
    </dgm:pt>
    <dgm:pt modelId="{2E769179-0620-46FA-B6FA-0EC6AF375353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E0F72028-2D18-4613-AFB8-1215E2087FE0}" type="parTrans" cxnId="{23A5CF21-AFEF-4FBD-85D7-A84AC5853EAE}">
      <dgm:prSet/>
      <dgm:spPr/>
      <dgm:t>
        <a:bodyPr/>
        <a:lstStyle/>
        <a:p>
          <a:endParaRPr lang="en-US"/>
        </a:p>
      </dgm:t>
    </dgm:pt>
    <dgm:pt modelId="{96218A3D-BB82-4D30-AB1D-BEFFA55259AE}" type="sibTrans" cxnId="{23A5CF21-AFEF-4FBD-85D7-A84AC5853EAE}">
      <dgm:prSet/>
      <dgm:spPr/>
      <dgm:t>
        <a:bodyPr/>
        <a:lstStyle/>
        <a:p>
          <a:endParaRPr lang="en-US"/>
        </a:p>
      </dgm:t>
    </dgm:pt>
    <dgm:pt modelId="{9F3A674B-F485-4983-9BF8-72E408209CA8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2+3</a:t>
          </a:r>
        </a:p>
      </dgm:t>
    </dgm:pt>
    <dgm:pt modelId="{5BBAD69D-E677-47E8-AC10-9DD67D20E15A}" type="parTrans" cxnId="{C67BBD9B-E481-4B69-B655-145B2BB8A45A}">
      <dgm:prSet/>
      <dgm:spPr/>
      <dgm:t>
        <a:bodyPr/>
        <a:lstStyle/>
        <a:p>
          <a:endParaRPr lang="en-US"/>
        </a:p>
      </dgm:t>
    </dgm:pt>
    <dgm:pt modelId="{53770F19-740D-4C6F-8E67-5D5D165D251D}" type="sibTrans" cxnId="{C67BBD9B-E481-4B69-B655-145B2BB8A45A}">
      <dgm:prSet/>
      <dgm:spPr/>
      <dgm:t>
        <a:bodyPr/>
        <a:lstStyle/>
        <a:p>
          <a:endParaRPr lang="en-US"/>
        </a:p>
      </dgm:t>
    </dgm:pt>
    <dgm:pt modelId="{B393F106-628C-4453-9EC4-527A213BB22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2/3</a:t>
          </a:r>
        </a:p>
      </dgm:t>
    </dgm:pt>
    <dgm:pt modelId="{0D264D78-0B27-450D-ADD7-70DAC5EC85A3}" type="parTrans" cxnId="{CEC5B6E1-42D8-4709-9068-A870BE8E1D5E}">
      <dgm:prSet/>
      <dgm:spPr/>
      <dgm:t>
        <a:bodyPr/>
        <a:lstStyle/>
        <a:p>
          <a:endParaRPr lang="en-US"/>
        </a:p>
      </dgm:t>
    </dgm:pt>
    <dgm:pt modelId="{E5AA87E0-1385-4C8B-A1A2-3DAE3D76315C}" type="sibTrans" cxnId="{CEC5B6E1-42D8-4709-9068-A870BE8E1D5E}">
      <dgm:prSet/>
      <dgm:spPr/>
      <dgm:t>
        <a:bodyPr/>
        <a:lstStyle/>
        <a:p>
          <a:endParaRPr lang="en-US"/>
        </a:p>
      </dgm:t>
    </dgm:pt>
    <dgm:pt modelId="{43B13D27-5A4E-427E-9416-AC27144F9ED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1+3</a:t>
          </a:r>
        </a:p>
      </dgm:t>
    </dgm:pt>
    <dgm:pt modelId="{7D232E1B-F1BF-436B-8C3D-19319F3D1028}" type="parTrans" cxnId="{118202FE-DB5A-4C59-9A73-27E563A42BA8}">
      <dgm:prSet/>
      <dgm:spPr/>
      <dgm:t>
        <a:bodyPr/>
        <a:lstStyle/>
        <a:p>
          <a:endParaRPr lang="en-US"/>
        </a:p>
      </dgm:t>
    </dgm:pt>
    <dgm:pt modelId="{184ABA42-41DE-44B1-A2D2-6F1D06890EE0}" type="sibTrans" cxnId="{118202FE-DB5A-4C59-9A73-27E563A42BA8}">
      <dgm:prSet/>
      <dgm:spPr/>
      <dgm:t>
        <a:bodyPr/>
        <a:lstStyle/>
        <a:p>
          <a:endParaRPr lang="en-US"/>
        </a:p>
      </dgm:t>
    </dgm:pt>
    <dgm:pt modelId="{93DDC175-41A6-4E05-AAA3-CA167DBA022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1/3</a:t>
          </a:r>
        </a:p>
      </dgm:t>
    </dgm:pt>
    <dgm:pt modelId="{0810CC39-3775-4202-931D-DE00B4E7848D}" type="parTrans" cxnId="{B87839FC-7040-4DC1-82CB-2EE877137FB5}">
      <dgm:prSet/>
      <dgm:spPr/>
      <dgm:t>
        <a:bodyPr/>
        <a:lstStyle/>
        <a:p>
          <a:endParaRPr lang="en-US"/>
        </a:p>
      </dgm:t>
    </dgm:pt>
    <dgm:pt modelId="{610117EB-CACE-48B7-9565-09C537EE2BAD}" type="sibTrans" cxnId="{B87839FC-7040-4DC1-82CB-2EE877137FB5}">
      <dgm:prSet/>
      <dgm:spPr/>
      <dgm:t>
        <a:bodyPr/>
        <a:lstStyle/>
        <a:p>
          <a:endParaRPr lang="en-US"/>
        </a:p>
      </dgm:t>
    </dgm:pt>
    <dgm:pt modelId="{575B35BD-0242-45D8-A64B-B17094FDF66A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/>
            <a:t>1/2</a:t>
          </a:r>
          <a:endParaRPr lang="en-US" dirty="0"/>
        </a:p>
      </dgm:t>
    </dgm:pt>
    <dgm:pt modelId="{A8EC9C87-EDD4-4B98-B6E7-440317EAECAA}" type="parTrans" cxnId="{F36EA641-C4AE-401A-8770-C5F09CF29ECE}">
      <dgm:prSet/>
      <dgm:spPr/>
      <dgm:t>
        <a:bodyPr/>
        <a:lstStyle/>
        <a:p>
          <a:endParaRPr lang="en-US"/>
        </a:p>
      </dgm:t>
    </dgm:pt>
    <dgm:pt modelId="{2E81E332-B71D-4ECF-992B-A860981CFA11}" type="sibTrans" cxnId="{F36EA641-C4AE-401A-8770-C5F09CF29ECE}">
      <dgm:prSet/>
      <dgm:spPr/>
      <dgm:t>
        <a:bodyPr/>
        <a:lstStyle/>
        <a:p>
          <a:endParaRPr lang="en-US"/>
        </a:p>
      </dgm:t>
    </dgm:pt>
    <dgm:pt modelId="{0AF6BE2C-2529-4B10-9208-7CE9396170C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/>
            <a:t>1+3 / 2</a:t>
          </a:r>
          <a:endParaRPr lang="en-US" dirty="0"/>
        </a:p>
      </dgm:t>
    </dgm:pt>
    <dgm:pt modelId="{C4C84DF0-B31A-4C24-8DDA-F90CC1A7EE21}" type="parTrans" cxnId="{CBDC7A72-0A71-4F72-B19B-85EAF7B0563F}">
      <dgm:prSet/>
      <dgm:spPr/>
      <dgm:t>
        <a:bodyPr/>
        <a:lstStyle/>
        <a:p>
          <a:endParaRPr lang="en-US"/>
        </a:p>
      </dgm:t>
    </dgm:pt>
    <dgm:pt modelId="{0B81411D-3539-43F4-AE83-43FD103F5A9E}" type="sibTrans" cxnId="{CBDC7A72-0A71-4F72-B19B-85EAF7B0563F}">
      <dgm:prSet/>
      <dgm:spPr/>
      <dgm:t>
        <a:bodyPr/>
        <a:lstStyle/>
        <a:p>
          <a:endParaRPr lang="en-US"/>
        </a:p>
      </dgm:t>
    </dgm:pt>
    <dgm:pt modelId="{57BB2C1A-70BD-409F-9273-BFE96BCD72D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/>
            <a:t>2+3 / 1</a:t>
          </a:r>
          <a:endParaRPr lang="en-US" dirty="0"/>
        </a:p>
      </dgm:t>
    </dgm:pt>
    <dgm:pt modelId="{130C7FB0-37EC-402F-B56C-5681C5B50A0A}" type="parTrans" cxnId="{DD7284D8-85FF-47F7-8ECD-1AEA61A9DA49}">
      <dgm:prSet/>
      <dgm:spPr/>
      <dgm:t>
        <a:bodyPr/>
        <a:lstStyle/>
        <a:p>
          <a:endParaRPr lang="en-US"/>
        </a:p>
      </dgm:t>
    </dgm:pt>
    <dgm:pt modelId="{010EC27D-B1BB-4C2B-AA03-744D5DE454E8}" type="sibTrans" cxnId="{DD7284D8-85FF-47F7-8ECD-1AEA61A9DA49}">
      <dgm:prSet/>
      <dgm:spPr/>
      <dgm:t>
        <a:bodyPr/>
        <a:lstStyle/>
        <a:p>
          <a:endParaRPr lang="en-US"/>
        </a:p>
      </dgm:t>
    </dgm:pt>
    <dgm:pt modelId="{3014FA77-E593-4806-BEE0-C94F50484B0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1/2/3</a:t>
          </a:r>
        </a:p>
      </dgm:t>
    </dgm:pt>
    <dgm:pt modelId="{EE6B5518-1AA9-415A-8A0E-49D08D75CA98}" type="parTrans" cxnId="{52509C88-6256-4424-A94F-B274C73C7EDC}">
      <dgm:prSet/>
      <dgm:spPr/>
      <dgm:t>
        <a:bodyPr/>
        <a:lstStyle/>
        <a:p>
          <a:endParaRPr lang="en-US"/>
        </a:p>
      </dgm:t>
    </dgm:pt>
    <dgm:pt modelId="{6E3F83D8-5863-41D1-B78D-6D3431E16487}" type="sibTrans" cxnId="{52509C88-6256-4424-A94F-B274C73C7EDC}">
      <dgm:prSet/>
      <dgm:spPr/>
      <dgm:t>
        <a:bodyPr/>
        <a:lstStyle/>
        <a:p>
          <a:endParaRPr lang="en-US"/>
        </a:p>
      </dgm:t>
    </dgm:pt>
    <dgm:pt modelId="{EA27A8AA-CE91-40AC-AFF7-FBE0C7B6274B}">
      <dgm:prSet phldrT="[Text]"/>
      <dgm:spPr/>
      <dgm:t>
        <a:bodyPr/>
        <a:lstStyle/>
        <a:p>
          <a:r>
            <a:rPr lang="en-US" dirty="0"/>
            <a:t>Outbound</a:t>
          </a:r>
        </a:p>
      </dgm:t>
    </dgm:pt>
    <dgm:pt modelId="{4CCA49D1-0536-4AFA-8D93-319E8222DED7}" type="sibTrans" cxnId="{F225DE7C-BE9E-4D8D-812B-58B0F9856643}">
      <dgm:prSet/>
      <dgm:spPr/>
      <dgm:t>
        <a:bodyPr/>
        <a:lstStyle/>
        <a:p>
          <a:endParaRPr lang="en-US"/>
        </a:p>
      </dgm:t>
    </dgm:pt>
    <dgm:pt modelId="{0F133067-1BB9-46ED-9DD8-5B6ECA19BD44}" type="parTrans" cxnId="{F225DE7C-BE9E-4D8D-812B-58B0F9856643}">
      <dgm:prSet/>
      <dgm:spPr/>
      <dgm:t>
        <a:bodyPr/>
        <a:lstStyle/>
        <a:p>
          <a:endParaRPr lang="en-US"/>
        </a:p>
      </dgm:t>
    </dgm:pt>
    <dgm:pt modelId="{0EECDB5E-0FBB-421C-B42E-C751FF12515B}" type="pres">
      <dgm:prSet presAssocID="{EE422AB2-0234-4F30-87EF-AC4DB09370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6AAA360-DA85-4243-8DEF-54EA94080F8C}" type="pres">
      <dgm:prSet presAssocID="{EA27A8AA-CE91-40AC-AFF7-FBE0C7B6274B}" presName="hierRoot1" presStyleCnt="0">
        <dgm:presLayoutVars>
          <dgm:hierBranch val="init"/>
        </dgm:presLayoutVars>
      </dgm:prSet>
      <dgm:spPr/>
    </dgm:pt>
    <dgm:pt modelId="{BEE44530-A337-416A-A535-B4417CE884D1}" type="pres">
      <dgm:prSet presAssocID="{EA27A8AA-CE91-40AC-AFF7-FBE0C7B6274B}" presName="rootComposite1" presStyleCnt="0"/>
      <dgm:spPr/>
    </dgm:pt>
    <dgm:pt modelId="{9C708991-6EE8-46CB-B30A-9ED029CE3FA4}" type="pres">
      <dgm:prSet presAssocID="{EA27A8AA-CE91-40AC-AFF7-FBE0C7B6274B}" presName="rootText1" presStyleLbl="node0" presStyleIdx="0" presStyleCnt="1">
        <dgm:presLayoutVars>
          <dgm:chPref val="3"/>
        </dgm:presLayoutVars>
      </dgm:prSet>
      <dgm:spPr/>
    </dgm:pt>
    <dgm:pt modelId="{C38A673B-B956-4B30-8838-6BBA257E543F}" type="pres">
      <dgm:prSet presAssocID="{EA27A8AA-CE91-40AC-AFF7-FBE0C7B6274B}" presName="rootConnector1" presStyleLbl="node1" presStyleIdx="0" presStyleCnt="0"/>
      <dgm:spPr/>
    </dgm:pt>
    <dgm:pt modelId="{026BE511-0F19-4E8E-9DC1-FE2ACE8F1F73}" type="pres">
      <dgm:prSet presAssocID="{EA27A8AA-CE91-40AC-AFF7-FBE0C7B6274B}" presName="hierChild2" presStyleCnt="0"/>
      <dgm:spPr/>
    </dgm:pt>
    <dgm:pt modelId="{F3833395-DB43-49F1-92F3-88A6FE6E75BB}" type="pres">
      <dgm:prSet presAssocID="{6122E119-AAC7-4914-B844-73B94C8C321F}" presName="Name37" presStyleLbl="parChTrans1D2" presStyleIdx="0" presStyleCnt="8"/>
      <dgm:spPr/>
    </dgm:pt>
    <dgm:pt modelId="{F0045036-F0B4-45BA-B7AA-D7756FC6B2D3}" type="pres">
      <dgm:prSet presAssocID="{3825B96C-44BD-4473-9B3C-488C30CFBA7F}" presName="hierRoot2" presStyleCnt="0">
        <dgm:presLayoutVars>
          <dgm:hierBranch val="init"/>
        </dgm:presLayoutVars>
      </dgm:prSet>
      <dgm:spPr/>
    </dgm:pt>
    <dgm:pt modelId="{C0007068-4437-47AC-9019-3DBDCB7C9E5C}" type="pres">
      <dgm:prSet presAssocID="{3825B96C-44BD-4473-9B3C-488C30CFBA7F}" presName="rootComposite" presStyleCnt="0"/>
      <dgm:spPr/>
    </dgm:pt>
    <dgm:pt modelId="{7E10B4BD-D499-4798-B65E-435A47B5903C}" type="pres">
      <dgm:prSet presAssocID="{3825B96C-44BD-4473-9B3C-488C30CFBA7F}" presName="rootText" presStyleLbl="node2" presStyleIdx="0" presStyleCnt="8">
        <dgm:presLayoutVars>
          <dgm:chPref val="3"/>
        </dgm:presLayoutVars>
      </dgm:prSet>
      <dgm:spPr/>
    </dgm:pt>
    <dgm:pt modelId="{C52B519B-D9A7-472F-8CD4-5DB7AB777875}" type="pres">
      <dgm:prSet presAssocID="{3825B96C-44BD-4473-9B3C-488C30CFBA7F}" presName="rootConnector" presStyleLbl="node2" presStyleIdx="0" presStyleCnt="8"/>
      <dgm:spPr/>
    </dgm:pt>
    <dgm:pt modelId="{09A162E7-EED0-4576-A743-890129026818}" type="pres">
      <dgm:prSet presAssocID="{3825B96C-44BD-4473-9B3C-488C30CFBA7F}" presName="hierChild4" presStyleCnt="0"/>
      <dgm:spPr/>
    </dgm:pt>
    <dgm:pt modelId="{C12C7467-CB18-495C-8C71-EB28B7348162}" type="pres">
      <dgm:prSet presAssocID="{E52BA845-B561-4883-B6CA-D9AB914E0B6A}" presName="Name37" presStyleLbl="parChTrans1D3" presStyleIdx="0" presStyleCnt="14"/>
      <dgm:spPr/>
    </dgm:pt>
    <dgm:pt modelId="{4C689ED5-09C3-4AB9-ADCB-508740C0657B}" type="pres">
      <dgm:prSet presAssocID="{D8C56002-DD29-48DA-A5F7-3CB921B77A1E}" presName="hierRoot2" presStyleCnt="0">
        <dgm:presLayoutVars>
          <dgm:hierBranch val="init"/>
        </dgm:presLayoutVars>
      </dgm:prSet>
      <dgm:spPr/>
    </dgm:pt>
    <dgm:pt modelId="{FC298861-2F1E-4452-8FD3-7D99D6893652}" type="pres">
      <dgm:prSet presAssocID="{D8C56002-DD29-48DA-A5F7-3CB921B77A1E}" presName="rootComposite" presStyleCnt="0"/>
      <dgm:spPr/>
    </dgm:pt>
    <dgm:pt modelId="{6ED12029-1D64-4857-B2F2-E360FFD4DCE4}" type="pres">
      <dgm:prSet presAssocID="{D8C56002-DD29-48DA-A5F7-3CB921B77A1E}" presName="rootText" presStyleLbl="node3" presStyleIdx="0" presStyleCnt="14">
        <dgm:presLayoutVars>
          <dgm:chPref val="3"/>
        </dgm:presLayoutVars>
      </dgm:prSet>
      <dgm:spPr/>
    </dgm:pt>
    <dgm:pt modelId="{B4D81F3F-058A-4A7D-9F67-5D6E46766136}" type="pres">
      <dgm:prSet presAssocID="{D8C56002-DD29-48DA-A5F7-3CB921B77A1E}" presName="rootConnector" presStyleLbl="node3" presStyleIdx="0" presStyleCnt="14"/>
      <dgm:spPr/>
    </dgm:pt>
    <dgm:pt modelId="{AC1651B2-51F3-45B3-ADCF-39B5D6300991}" type="pres">
      <dgm:prSet presAssocID="{D8C56002-DD29-48DA-A5F7-3CB921B77A1E}" presName="hierChild4" presStyleCnt="0"/>
      <dgm:spPr/>
    </dgm:pt>
    <dgm:pt modelId="{B544E787-153E-470A-BB57-BEA5CD5F8544}" type="pres">
      <dgm:prSet presAssocID="{D8C56002-DD29-48DA-A5F7-3CB921B77A1E}" presName="hierChild5" presStyleCnt="0"/>
      <dgm:spPr/>
    </dgm:pt>
    <dgm:pt modelId="{78FB720A-1D4A-4873-9BB3-618F22EB0898}" type="pres">
      <dgm:prSet presAssocID="{B6DBBB5E-38C7-4A15-AD64-6740D60535B8}" presName="Name37" presStyleLbl="parChTrans1D3" presStyleIdx="1" presStyleCnt="14"/>
      <dgm:spPr/>
    </dgm:pt>
    <dgm:pt modelId="{4A9E2A93-2341-48B1-BE72-CA5BE1DFB8D6}" type="pres">
      <dgm:prSet presAssocID="{0BD92DFE-7E73-44CF-99BA-D119D6CD55CB}" presName="hierRoot2" presStyleCnt="0">
        <dgm:presLayoutVars>
          <dgm:hierBranch val="init"/>
        </dgm:presLayoutVars>
      </dgm:prSet>
      <dgm:spPr/>
    </dgm:pt>
    <dgm:pt modelId="{FB3F6411-43AE-42F9-B751-95B55839C12B}" type="pres">
      <dgm:prSet presAssocID="{0BD92DFE-7E73-44CF-99BA-D119D6CD55CB}" presName="rootComposite" presStyleCnt="0"/>
      <dgm:spPr/>
    </dgm:pt>
    <dgm:pt modelId="{15D215CD-7624-4283-9592-CA0950BBDF19}" type="pres">
      <dgm:prSet presAssocID="{0BD92DFE-7E73-44CF-99BA-D119D6CD55CB}" presName="rootText" presStyleLbl="node3" presStyleIdx="1" presStyleCnt="14">
        <dgm:presLayoutVars>
          <dgm:chPref val="3"/>
        </dgm:presLayoutVars>
      </dgm:prSet>
      <dgm:spPr/>
    </dgm:pt>
    <dgm:pt modelId="{81792F1D-8986-43B9-8497-0BBE35DD4D84}" type="pres">
      <dgm:prSet presAssocID="{0BD92DFE-7E73-44CF-99BA-D119D6CD55CB}" presName="rootConnector" presStyleLbl="node3" presStyleIdx="1" presStyleCnt="14"/>
      <dgm:spPr/>
    </dgm:pt>
    <dgm:pt modelId="{E2B06EBC-0388-43DF-B3B8-7095C6E59ACA}" type="pres">
      <dgm:prSet presAssocID="{0BD92DFE-7E73-44CF-99BA-D119D6CD55CB}" presName="hierChild4" presStyleCnt="0"/>
      <dgm:spPr/>
    </dgm:pt>
    <dgm:pt modelId="{E1797EF7-4ECD-44AE-844F-3CFDFF5029B8}" type="pres">
      <dgm:prSet presAssocID="{0BD92DFE-7E73-44CF-99BA-D119D6CD55CB}" presName="hierChild5" presStyleCnt="0"/>
      <dgm:spPr/>
    </dgm:pt>
    <dgm:pt modelId="{D0813F02-AE90-4687-A846-1B5E15F28255}" type="pres">
      <dgm:prSet presAssocID="{C4C84DF0-B31A-4C24-8DDA-F90CC1A7EE21}" presName="Name37" presStyleLbl="parChTrans1D3" presStyleIdx="2" presStyleCnt="14"/>
      <dgm:spPr/>
    </dgm:pt>
    <dgm:pt modelId="{BEDEE59D-AC3F-4138-BF02-0ECF95063D04}" type="pres">
      <dgm:prSet presAssocID="{0AF6BE2C-2529-4B10-9208-7CE9396170C2}" presName="hierRoot2" presStyleCnt="0">
        <dgm:presLayoutVars>
          <dgm:hierBranch val="init"/>
        </dgm:presLayoutVars>
      </dgm:prSet>
      <dgm:spPr/>
    </dgm:pt>
    <dgm:pt modelId="{BBB30F5B-B8EC-450C-A62B-16ACFF6A9512}" type="pres">
      <dgm:prSet presAssocID="{0AF6BE2C-2529-4B10-9208-7CE9396170C2}" presName="rootComposite" presStyleCnt="0"/>
      <dgm:spPr/>
    </dgm:pt>
    <dgm:pt modelId="{41365272-63B7-41C2-B0DA-37F60DBA9632}" type="pres">
      <dgm:prSet presAssocID="{0AF6BE2C-2529-4B10-9208-7CE9396170C2}" presName="rootText" presStyleLbl="node3" presStyleIdx="2" presStyleCnt="14">
        <dgm:presLayoutVars>
          <dgm:chPref val="3"/>
        </dgm:presLayoutVars>
      </dgm:prSet>
      <dgm:spPr/>
    </dgm:pt>
    <dgm:pt modelId="{9BD7AC31-8DB5-4BF4-BB06-0104FF2FE048}" type="pres">
      <dgm:prSet presAssocID="{0AF6BE2C-2529-4B10-9208-7CE9396170C2}" presName="rootConnector" presStyleLbl="node3" presStyleIdx="2" presStyleCnt="14"/>
      <dgm:spPr/>
    </dgm:pt>
    <dgm:pt modelId="{E41DB958-4DF1-46EE-9DDD-0A91E63302BA}" type="pres">
      <dgm:prSet presAssocID="{0AF6BE2C-2529-4B10-9208-7CE9396170C2}" presName="hierChild4" presStyleCnt="0"/>
      <dgm:spPr/>
    </dgm:pt>
    <dgm:pt modelId="{A744D4DF-0F11-4F88-AF95-83F2D20B34EC}" type="pres">
      <dgm:prSet presAssocID="{0AF6BE2C-2529-4B10-9208-7CE9396170C2}" presName="hierChild5" presStyleCnt="0"/>
      <dgm:spPr/>
    </dgm:pt>
    <dgm:pt modelId="{6B833468-C327-4739-BAB0-D977FC85DC4E}" type="pres">
      <dgm:prSet presAssocID="{130C7FB0-37EC-402F-B56C-5681C5B50A0A}" presName="Name37" presStyleLbl="parChTrans1D3" presStyleIdx="3" presStyleCnt="14"/>
      <dgm:spPr/>
    </dgm:pt>
    <dgm:pt modelId="{DDD356CB-5651-4F48-BF2D-98C14DE9D259}" type="pres">
      <dgm:prSet presAssocID="{57BB2C1A-70BD-409F-9273-BFE96BCD72D3}" presName="hierRoot2" presStyleCnt="0">
        <dgm:presLayoutVars>
          <dgm:hierBranch val="init"/>
        </dgm:presLayoutVars>
      </dgm:prSet>
      <dgm:spPr/>
    </dgm:pt>
    <dgm:pt modelId="{6197A6AC-FEA6-46BC-8424-CF625A31B112}" type="pres">
      <dgm:prSet presAssocID="{57BB2C1A-70BD-409F-9273-BFE96BCD72D3}" presName="rootComposite" presStyleCnt="0"/>
      <dgm:spPr/>
    </dgm:pt>
    <dgm:pt modelId="{658E594C-1650-4CF6-992B-5C46FE75DBD5}" type="pres">
      <dgm:prSet presAssocID="{57BB2C1A-70BD-409F-9273-BFE96BCD72D3}" presName="rootText" presStyleLbl="node3" presStyleIdx="3" presStyleCnt="14">
        <dgm:presLayoutVars>
          <dgm:chPref val="3"/>
        </dgm:presLayoutVars>
      </dgm:prSet>
      <dgm:spPr/>
    </dgm:pt>
    <dgm:pt modelId="{10859589-3717-4683-824B-22498BB1121C}" type="pres">
      <dgm:prSet presAssocID="{57BB2C1A-70BD-409F-9273-BFE96BCD72D3}" presName="rootConnector" presStyleLbl="node3" presStyleIdx="3" presStyleCnt="14"/>
      <dgm:spPr/>
    </dgm:pt>
    <dgm:pt modelId="{613FE8A0-9D6A-4A86-9EC0-4D43321C46B2}" type="pres">
      <dgm:prSet presAssocID="{57BB2C1A-70BD-409F-9273-BFE96BCD72D3}" presName="hierChild4" presStyleCnt="0"/>
      <dgm:spPr/>
    </dgm:pt>
    <dgm:pt modelId="{D0DC1220-D348-4E20-B037-1803D1013C13}" type="pres">
      <dgm:prSet presAssocID="{57BB2C1A-70BD-409F-9273-BFE96BCD72D3}" presName="hierChild5" presStyleCnt="0"/>
      <dgm:spPr/>
    </dgm:pt>
    <dgm:pt modelId="{D86C90B5-AA65-4E23-8A28-6F95D765873C}" type="pres">
      <dgm:prSet presAssocID="{EE6B5518-1AA9-415A-8A0E-49D08D75CA98}" presName="Name37" presStyleLbl="parChTrans1D3" presStyleIdx="4" presStyleCnt="14"/>
      <dgm:spPr/>
    </dgm:pt>
    <dgm:pt modelId="{A4466DA8-D47A-46C4-B23A-1DE87BE3B886}" type="pres">
      <dgm:prSet presAssocID="{3014FA77-E593-4806-BEE0-C94F50484B03}" presName="hierRoot2" presStyleCnt="0">
        <dgm:presLayoutVars>
          <dgm:hierBranch val="init"/>
        </dgm:presLayoutVars>
      </dgm:prSet>
      <dgm:spPr/>
    </dgm:pt>
    <dgm:pt modelId="{61F37F02-A6EA-4942-A653-C46B601A9B1F}" type="pres">
      <dgm:prSet presAssocID="{3014FA77-E593-4806-BEE0-C94F50484B03}" presName="rootComposite" presStyleCnt="0"/>
      <dgm:spPr/>
    </dgm:pt>
    <dgm:pt modelId="{E00C5FAC-5CBF-4058-A373-4644A2D8F36A}" type="pres">
      <dgm:prSet presAssocID="{3014FA77-E593-4806-BEE0-C94F50484B03}" presName="rootText" presStyleLbl="node3" presStyleIdx="4" presStyleCnt="14">
        <dgm:presLayoutVars>
          <dgm:chPref val="3"/>
        </dgm:presLayoutVars>
      </dgm:prSet>
      <dgm:spPr/>
    </dgm:pt>
    <dgm:pt modelId="{83B00E2E-4A57-41F2-99A8-474D2F96BAAE}" type="pres">
      <dgm:prSet presAssocID="{3014FA77-E593-4806-BEE0-C94F50484B03}" presName="rootConnector" presStyleLbl="node3" presStyleIdx="4" presStyleCnt="14"/>
      <dgm:spPr/>
    </dgm:pt>
    <dgm:pt modelId="{C5D774CA-8963-4BAD-B311-F92247CA536E}" type="pres">
      <dgm:prSet presAssocID="{3014FA77-E593-4806-BEE0-C94F50484B03}" presName="hierChild4" presStyleCnt="0"/>
      <dgm:spPr/>
    </dgm:pt>
    <dgm:pt modelId="{54A99BA0-4EE3-4081-96B9-52A9EB68D940}" type="pres">
      <dgm:prSet presAssocID="{3014FA77-E593-4806-BEE0-C94F50484B03}" presName="hierChild5" presStyleCnt="0"/>
      <dgm:spPr/>
    </dgm:pt>
    <dgm:pt modelId="{6264490F-699E-467B-8718-BE91A7A72985}" type="pres">
      <dgm:prSet presAssocID="{3825B96C-44BD-4473-9B3C-488C30CFBA7F}" presName="hierChild5" presStyleCnt="0"/>
      <dgm:spPr/>
    </dgm:pt>
    <dgm:pt modelId="{54317B36-F721-49BA-AEB2-D278A1D5C3BC}" type="pres">
      <dgm:prSet presAssocID="{3C9D39A2-75CF-43B5-95AE-6B267ED1C124}" presName="Name37" presStyleLbl="parChTrans1D2" presStyleIdx="1" presStyleCnt="8"/>
      <dgm:spPr/>
    </dgm:pt>
    <dgm:pt modelId="{24D22806-7DF1-4463-97D1-CAE9EC1C0B7F}" type="pres">
      <dgm:prSet presAssocID="{B47C37F0-2956-452B-9A4E-8444D73FBA02}" presName="hierRoot2" presStyleCnt="0">
        <dgm:presLayoutVars>
          <dgm:hierBranch val="init"/>
        </dgm:presLayoutVars>
      </dgm:prSet>
      <dgm:spPr/>
    </dgm:pt>
    <dgm:pt modelId="{6E911905-A5BA-43E9-AC73-58B9208F91F1}" type="pres">
      <dgm:prSet presAssocID="{B47C37F0-2956-452B-9A4E-8444D73FBA02}" presName="rootComposite" presStyleCnt="0"/>
      <dgm:spPr/>
    </dgm:pt>
    <dgm:pt modelId="{BDE14900-CCBC-4988-96DF-6426A4203424}" type="pres">
      <dgm:prSet presAssocID="{B47C37F0-2956-452B-9A4E-8444D73FBA02}" presName="rootText" presStyleLbl="node2" presStyleIdx="1" presStyleCnt="8">
        <dgm:presLayoutVars>
          <dgm:chPref val="3"/>
        </dgm:presLayoutVars>
      </dgm:prSet>
      <dgm:spPr/>
    </dgm:pt>
    <dgm:pt modelId="{CDE05857-4801-4BB5-AEDF-6C984DA3F5D1}" type="pres">
      <dgm:prSet presAssocID="{B47C37F0-2956-452B-9A4E-8444D73FBA02}" presName="rootConnector" presStyleLbl="node2" presStyleIdx="1" presStyleCnt="8"/>
      <dgm:spPr/>
    </dgm:pt>
    <dgm:pt modelId="{AB0B45F4-58B5-4B5F-BEEB-C177BDAEB47E}" type="pres">
      <dgm:prSet presAssocID="{B47C37F0-2956-452B-9A4E-8444D73FBA02}" presName="hierChild4" presStyleCnt="0"/>
      <dgm:spPr/>
    </dgm:pt>
    <dgm:pt modelId="{13357D04-F7D0-41FF-A067-5E6BBA3DC52F}" type="pres">
      <dgm:prSet presAssocID="{FB66105F-B292-45A5-887F-25062338A662}" presName="Name37" presStyleLbl="parChTrans1D3" presStyleIdx="5" presStyleCnt="14"/>
      <dgm:spPr/>
    </dgm:pt>
    <dgm:pt modelId="{77ED0DDE-66F1-4583-B042-6A54C8C978DB}" type="pres">
      <dgm:prSet presAssocID="{0D937DAE-4B5F-4C75-B994-75D44CD478DC}" presName="hierRoot2" presStyleCnt="0">
        <dgm:presLayoutVars>
          <dgm:hierBranch val="init"/>
        </dgm:presLayoutVars>
      </dgm:prSet>
      <dgm:spPr/>
    </dgm:pt>
    <dgm:pt modelId="{EE1129A5-AE3B-4DC0-8B3A-AF6953C69213}" type="pres">
      <dgm:prSet presAssocID="{0D937DAE-4B5F-4C75-B994-75D44CD478DC}" presName="rootComposite" presStyleCnt="0"/>
      <dgm:spPr/>
    </dgm:pt>
    <dgm:pt modelId="{747C8E11-8A07-4B9F-BBAC-C799A1AB4AA1}" type="pres">
      <dgm:prSet presAssocID="{0D937DAE-4B5F-4C75-B994-75D44CD478DC}" presName="rootText" presStyleLbl="node3" presStyleIdx="5" presStyleCnt="14">
        <dgm:presLayoutVars>
          <dgm:chPref val="3"/>
        </dgm:presLayoutVars>
      </dgm:prSet>
      <dgm:spPr/>
    </dgm:pt>
    <dgm:pt modelId="{47A04C46-7817-4676-9A69-868AA97504F5}" type="pres">
      <dgm:prSet presAssocID="{0D937DAE-4B5F-4C75-B994-75D44CD478DC}" presName="rootConnector" presStyleLbl="node3" presStyleIdx="5" presStyleCnt="14"/>
      <dgm:spPr/>
    </dgm:pt>
    <dgm:pt modelId="{A92FF7E8-4AC3-4B44-9928-C8988F0EDE21}" type="pres">
      <dgm:prSet presAssocID="{0D937DAE-4B5F-4C75-B994-75D44CD478DC}" presName="hierChild4" presStyleCnt="0"/>
      <dgm:spPr/>
    </dgm:pt>
    <dgm:pt modelId="{DB4651B8-D7CC-4D7D-8785-7F5C10B5C344}" type="pres">
      <dgm:prSet presAssocID="{0D937DAE-4B5F-4C75-B994-75D44CD478DC}" presName="hierChild5" presStyleCnt="0"/>
      <dgm:spPr/>
    </dgm:pt>
    <dgm:pt modelId="{04BE2F94-7877-460A-81FA-AB6356E572BC}" type="pres">
      <dgm:prSet presAssocID="{A8EC9C87-EDD4-4B98-B6E7-440317EAECAA}" presName="Name37" presStyleLbl="parChTrans1D3" presStyleIdx="6" presStyleCnt="14"/>
      <dgm:spPr/>
    </dgm:pt>
    <dgm:pt modelId="{F3D13A28-CC6F-4AC1-8E78-77BDF5627662}" type="pres">
      <dgm:prSet presAssocID="{575B35BD-0242-45D8-A64B-B17094FDF66A}" presName="hierRoot2" presStyleCnt="0">
        <dgm:presLayoutVars>
          <dgm:hierBranch val="init"/>
        </dgm:presLayoutVars>
      </dgm:prSet>
      <dgm:spPr/>
    </dgm:pt>
    <dgm:pt modelId="{EDF5D65A-DF84-493B-AE5F-6B2768CC84C0}" type="pres">
      <dgm:prSet presAssocID="{575B35BD-0242-45D8-A64B-B17094FDF66A}" presName="rootComposite" presStyleCnt="0"/>
      <dgm:spPr/>
    </dgm:pt>
    <dgm:pt modelId="{0A759087-BA3C-42E7-AFB0-798C1E5AA112}" type="pres">
      <dgm:prSet presAssocID="{575B35BD-0242-45D8-A64B-B17094FDF66A}" presName="rootText" presStyleLbl="node3" presStyleIdx="6" presStyleCnt="14">
        <dgm:presLayoutVars>
          <dgm:chPref val="3"/>
        </dgm:presLayoutVars>
      </dgm:prSet>
      <dgm:spPr/>
    </dgm:pt>
    <dgm:pt modelId="{E3E1392B-AC8A-4EED-829B-D9AF4C0F5E10}" type="pres">
      <dgm:prSet presAssocID="{575B35BD-0242-45D8-A64B-B17094FDF66A}" presName="rootConnector" presStyleLbl="node3" presStyleIdx="6" presStyleCnt="14"/>
      <dgm:spPr/>
    </dgm:pt>
    <dgm:pt modelId="{972CB8C1-9916-4347-8679-ADB90BF0424F}" type="pres">
      <dgm:prSet presAssocID="{575B35BD-0242-45D8-A64B-B17094FDF66A}" presName="hierChild4" presStyleCnt="0"/>
      <dgm:spPr/>
    </dgm:pt>
    <dgm:pt modelId="{FE220C48-06EF-4002-A3E9-CF7EDCCDE577}" type="pres">
      <dgm:prSet presAssocID="{575B35BD-0242-45D8-A64B-B17094FDF66A}" presName="hierChild5" presStyleCnt="0"/>
      <dgm:spPr/>
    </dgm:pt>
    <dgm:pt modelId="{D68419A5-BE1E-4E31-AB41-0BFA20F700AE}" type="pres">
      <dgm:prSet presAssocID="{B47C37F0-2956-452B-9A4E-8444D73FBA02}" presName="hierChild5" presStyleCnt="0"/>
      <dgm:spPr/>
    </dgm:pt>
    <dgm:pt modelId="{B1CD72E9-1C12-4106-8A4C-35D11566D6DF}" type="pres">
      <dgm:prSet presAssocID="{22ECD150-A652-4D4E-84C4-FFD9C6D9D1E9}" presName="Name37" presStyleLbl="parChTrans1D2" presStyleIdx="2" presStyleCnt="8"/>
      <dgm:spPr/>
    </dgm:pt>
    <dgm:pt modelId="{2FFB89B5-F13F-47D6-B31E-D7BD7B63728B}" type="pres">
      <dgm:prSet presAssocID="{DA25B4F9-98C5-4499-981F-AEA030C6E5BD}" presName="hierRoot2" presStyleCnt="0">
        <dgm:presLayoutVars>
          <dgm:hierBranch val="init"/>
        </dgm:presLayoutVars>
      </dgm:prSet>
      <dgm:spPr/>
    </dgm:pt>
    <dgm:pt modelId="{F1D27792-E808-48D4-9643-1CB8A585DA9B}" type="pres">
      <dgm:prSet presAssocID="{DA25B4F9-98C5-4499-981F-AEA030C6E5BD}" presName="rootComposite" presStyleCnt="0"/>
      <dgm:spPr/>
    </dgm:pt>
    <dgm:pt modelId="{AD2D754C-F019-44A8-8FE6-05A82D74558E}" type="pres">
      <dgm:prSet presAssocID="{DA25B4F9-98C5-4499-981F-AEA030C6E5BD}" presName="rootText" presStyleLbl="node2" presStyleIdx="2" presStyleCnt="8">
        <dgm:presLayoutVars>
          <dgm:chPref val="3"/>
        </dgm:presLayoutVars>
      </dgm:prSet>
      <dgm:spPr/>
    </dgm:pt>
    <dgm:pt modelId="{F216A8D1-25D7-4C06-A08D-D2B68B58AD78}" type="pres">
      <dgm:prSet presAssocID="{DA25B4F9-98C5-4499-981F-AEA030C6E5BD}" presName="rootConnector" presStyleLbl="node2" presStyleIdx="2" presStyleCnt="8"/>
      <dgm:spPr/>
    </dgm:pt>
    <dgm:pt modelId="{EB981F2A-F00B-4312-89C7-485DAFE4BE14}" type="pres">
      <dgm:prSet presAssocID="{DA25B4F9-98C5-4499-981F-AEA030C6E5BD}" presName="hierChild4" presStyleCnt="0"/>
      <dgm:spPr/>
    </dgm:pt>
    <dgm:pt modelId="{DD296BEB-3657-4454-B377-7C39B265A7EE}" type="pres">
      <dgm:prSet presAssocID="{7D232E1B-F1BF-436B-8C3D-19319F3D1028}" presName="Name37" presStyleLbl="parChTrans1D3" presStyleIdx="7" presStyleCnt="14"/>
      <dgm:spPr/>
    </dgm:pt>
    <dgm:pt modelId="{2782A5D1-E82D-407E-8CE5-9F1FAAFF4EE7}" type="pres">
      <dgm:prSet presAssocID="{43B13D27-5A4E-427E-9416-AC27144F9ED1}" presName="hierRoot2" presStyleCnt="0">
        <dgm:presLayoutVars>
          <dgm:hierBranch val="init"/>
        </dgm:presLayoutVars>
      </dgm:prSet>
      <dgm:spPr/>
    </dgm:pt>
    <dgm:pt modelId="{7E1EA768-919D-4EB9-9943-414BA63BA433}" type="pres">
      <dgm:prSet presAssocID="{43B13D27-5A4E-427E-9416-AC27144F9ED1}" presName="rootComposite" presStyleCnt="0"/>
      <dgm:spPr/>
    </dgm:pt>
    <dgm:pt modelId="{78147ABF-20D3-4EAA-9526-5F68427ABD2B}" type="pres">
      <dgm:prSet presAssocID="{43B13D27-5A4E-427E-9416-AC27144F9ED1}" presName="rootText" presStyleLbl="node3" presStyleIdx="7" presStyleCnt="14">
        <dgm:presLayoutVars>
          <dgm:chPref val="3"/>
        </dgm:presLayoutVars>
      </dgm:prSet>
      <dgm:spPr/>
    </dgm:pt>
    <dgm:pt modelId="{6681AB28-32DD-4457-B9C5-E4C96D4AF474}" type="pres">
      <dgm:prSet presAssocID="{43B13D27-5A4E-427E-9416-AC27144F9ED1}" presName="rootConnector" presStyleLbl="node3" presStyleIdx="7" presStyleCnt="14"/>
      <dgm:spPr/>
    </dgm:pt>
    <dgm:pt modelId="{A60AE141-B78B-4A64-84FC-722768D1F5AA}" type="pres">
      <dgm:prSet presAssocID="{43B13D27-5A4E-427E-9416-AC27144F9ED1}" presName="hierChild4" presStyleCnt="0"/>
      <dgm:spPr/>
    </dgm:pt>
    <dgm:pt modelId="{E685C16E-3892-445F-8B97-FBB6EEC03AA3}" type="pres">
      <dgm:prSet presAssocID="{43B13D27-5A4E-427E-9416-AC27144F9ED1}" presName="hierChild5" presStyleCnt="0"/>
      <dgm:spPr/>
    </dgm:pt>
    <dgm:pt modelId="{B6699080-EFFF-4F39-91E5-E102B74EC6A2}" type="pres">
      <dgm:prSet presAssocID="{0810CC39-3775-4202-931D-DE00B4E7848D}" presName="Name37" presStyleLbl="parChTrans1D3" presStyleIdx="8" presStyleCnt="14"/>
      <dgm:spPr/>
    </dgm:pt>
    <dgm:pt modelId="{AE725C69-76F1-4140-9094-0143909231F2}" type="pres">
      <dgm:prSet presAssocID="{93DDC175-41A6-4E05-AAA3-CA167DBA0223}" presName="hierRoot2" presStyleCnt="0">
        <dgm:presLayoutVars>
          <dgm:hierBranch val="init"/>
        </dgm:presLayoutVars>
      </dgm:prSet>
      <dgm:spPr/>
    </dgm:pt>
    <dgm:pt modelId="{2387F771-9C17-4B94-A36B-13BB148EBF16}" type="pres">
      <dgm:prSet presAssocID="{93DDC175-41A6-4E05-AAA3-CA167DBA0223}" presName="rootComposite" presStyleCnt="0"/>
      <dgm:spPr/>
    </dgm:pt>
    <dgm:pt modelId="{0C4A9E8A-3E20-4762-9EDF-4B3B01D2D946}" type="pres">
      <dgm:prSet presAssocID="{93DDC175-41A6-4E05-AAA3-CA167DBA0223}" presName="rootText" presStyleLbl="node3" presStyleIdx="8" presStyleCnt="14">
        <dgm:presLayoutVars>
          <dgm:chPref val="3"/>
        </dgm:presLayoutVars>
      </dgm:prSet>
      <dgm:spPr/>
    </dgm:pt>
    <dgm:pt modelId="{F5E99F4E-48F5-477C-B00E-1D15535867E3}" type="pres">
      <dgm:prSet presAssocID="{93DDC175-41A6-4E05-AAA3-CA167DBA0223}" presName="rootConnector" presStyleLbl="node3" presStyleIdx="8" presStyleCnt="14"/>
      <dgm:spPr/>
    </dgm:pt>
    <dgm:pt modelId="{4F0FCFBE-B45A-40AB-B3A8-D36031C1933E}" type="pres">
      <dgm:prSet presAssocID="{93DDC175-41A6-4E05-AAA3-CA167DBA0223}" presName="hierChild4" presStyleCnt="0"/>
      <dgm:spPr/>
    </dgm:pt>
    <dgm:pt modelId="{D80BBE04-0466-4D33-AFD3-6DA47203111A}" type="pres">
      <dgm:prSet presAssocID="{93DDC175-41A6-4E05-AAA3-CA167DBA0223}" presName="hierChild5" presStyleCnt="0"/>
      <dgm:spPr/>
    </dgm:pt>
    <dgm:pt modelId="{4C605F38-F7AE-4A16-AF99-6D11B9984B99}" type="pres">
      <dgm:prSet presAssocID="{DA25B4F9-98C5-4499-981F-AEA030C6E5BD}" presName="hierChild5" presStyleCnt="0"/>
      <dgm:spPr/>
    </dgm:pt>
    <dgm:pt modelId="{0E48669C-3C7E-4461-834B-24647948BA14}" type="pres">
      <dgm:prSet presAssocID="{EAC4529C-2B69-4DAA-86A2-218A2C6D620A}" presName="Name37" presStyleLbl="parChTrans1D2" presStyleIdx="3" presStyleCnt="8"/>
      <dgm:spPr/>
    </dgm:pt>
    <dgm:pt modelId="{FAC0CB07-B08F-41BD-A5F2-203B906BAED5}" type="pres">
      <dgm:prSet presAssocID="{60004A6A-3C22-486A-9F80-B007946AEC9B}" presName="hierRoot2" presStyleCnt="0">
        <dgm:presLayoutVars>
          <dgm:hierBranch val="init"/>
        </dgm:presLayoutVars>
      </dgm:prSet>
      <dgm:spPr/>
    </dgm:pt>
    <dgm:pt modelId="{F44599B2-C7AA-418C-A303-F8F9C2F842AF}" type="pres">
      <dgm:prSet presAssocID="{60004A6A-3C22-486A-9F80-B007946AEC9B}" presName="rootComposite" presStyleCnt="0"/>
      <dgm:spPr/>
    </dgm:pt>
    <dgm:pt modelId="{96258CAC-83C6-4F2B-8F9D-641878BD9B74}" type="pres">
      <dgm:prSet presAssocID="{60004A6A-3C22-486A-9F80-B007946AEC9B}" presName="rootText" presStyleLbl="node2" presStyleIdx="3" presStyleCnt="8">
        <dgm:presLayoutVars>
          <dgm:chPref val="3"/>
        </dgm:presLayoutVars>
      </dgm:prSet>
      <dgm:spPr/>
    </dgm:pt>
    <dgm:pt modelId="{E122453C-AA0D-4D3B-8702-8CE0491EA8DB}" type="pres">
      <dgm:prSet presAssocID="{60004A6A-3C22-486A-9F80-B007946AEC9B}" presName="rootConnector" presStyleLbl="node2" presStyleIdx="3" presStyleCnt="8"/>
      <dgm:spPr/>
    </dgm:pt>
    <dgm:pt modelId="{52F58A16-452E-4E8A-9C4C-8F0170D2E32B}" type="pres">
      <dgm:prSet presAssocID="{60004A6A-3C22-486A-9F80-B007946AEC9B}" presName="hierChild4" presStyleCnt="0"/>
      <dgm:spPr/>
    </dgm:pt>
    <dgm:pt modelId="{582C139B-3A65-46E7-914D-4BB6301589C3}" type="pres">
      <dgm:prSet presAssocID="{5BBAD69D-E677-47E8-AC10-9DD67D20E15A}" presName="Name37" presStyleLbl="parChTrans1D3" presStyleIdx="9" presStyleCnt="14"/>
      <dgm:spPr/>
    </dgm:pt>
    <dgm:pt modelId="{1A4A6C33-ED87-4A67-A607-C20EBA7A1D37}" type="pres">
      <dgm:prSet presAssocID="{9F3A674B-F485-4983-9BF8-72E408209CA8}" presName="hierRoot2" presStyleCnt="0">
        <dgm:presLayoutVars>
          <dgm:hierBranch val="init"/>
        </dgm:presLayoutVars>
      </dgm:prSet>
      <dgm:spPr/>
    </dgm:pt>
    <dgm:pt modelId="{46612801-BE7E-4256-9E3B-F1FA1F55D31D}" type="pres">
      <dgm:prSet presAssocID="{9F3A674B-F485-4983-9BF8-72E408209CA8}" presName="rootComposite" presStyleCnt="0"/>
      <dgm:spPr/>
    </dgm:pt>
    <dgm:pt modelId="{E050B53B-96EE-4E3B-B3DC-C235FD188CC4}" type="pres">
      <dgm:prSet presAssocID="{9F3A674B-F485-4983-9BF8-72E408209CA8}" presName="rootText" presStyleLbl="node3" presStyleIdx="9" presStyleCnt="14">
        <dgm:presLayoutVars>
          <dgm:chPref val="3"/>
        </dgm:presLayoutVars>
      </dgm:prSet>
      <dgm:spPr/>
    </dgm:pt>
    <dgm:pt modelId="{6EB4FD1D-06E3-4DF4-B6FF-033C82B0E5F0}" type="pres">
      <dgm:prSet presAssocID="{9F3A674B-F485-4983-9BF8-72E408209CA8}" presName="rootConnector" presStyleLbl="node3" presStyleIdx="9" presStyleCnt="14"/>
      <dgm:spPr/>
    </dgm:pt>
    <dgm:pt modelId="{69789C8E-9ACC-4632-8382-659349289538}" type="pres">
      <dgm:prSet presAssocID="{9F3A674B-F485-4983-9BF8-72E408209CA8}" presName="hierChild4" presStyleCnt="0"/>
      <dgm:spPr/>
    </dgm:pt>
    <dgm:pt modelId="{D70351CE-72E1-4E4B-9461-DE7237FE311B}" type="pres">
      <dgm:prSet presAssocID="{9F3A674B-F485-4983-9BF8-72E408209CA8}" presName="hierChild5" presStyleCnt="0"/>
      <dgm:spPr/>
    </dgm:pt>
    <dgm:pt modelId="{64F012DA-0E05-41FC-BC5B-6D5EC0D436FA}" type="pres">
      <dgm:prSet presAssocID="{0D264D78-0B27-450D-ADD7-70DAC5EC85A3}" presName="Name37" presStyleLbl="parChTrans1D3" presStyleIdx="10" presStyleCnt="14"/>
      <dgm:spPr/>
    </dgm:pt>
    <dgm:pt modelId="{AD9BE855-81E1-4C22-88E7-B6FEBB670615}" type="pres">
      <dgm:prSet presAssocID="{B393F106-628C-4453-9EC4-527A213BB22D}" presName="hierRoot2" presStyleCnt="0">
        <dgm:presLayoutVars>
          <dgm:hierBranch val="init"/>
        </dgm:presLayoutVars>
      </dgm:prSet>
      <dgm:spPr/>
    </dgm:pt>
    <dgm:pt modelId="{040DADCE-A074-43B6-92BA-5128EDDD9F5F}" type="pres">
      <dgm:prSet presAssocID="{B393F106-628C-4453-9EC4-527A213BB22D}" presName="rootComposite" presStyleCnt="0"/>
      <dgm:spPr/>
    </dgm:pt>
    <dgm:pt modelId="{7AB93C1E-93FF-418D-9D8D-70AADEE27CBB}" type="pres">
      <dgm:prSet presAssocID="{B393F106-628C-4453-9EC4-527A213BB22D}" presName="rootText" presStyleLbl="node3" presStyleIdx="10" presStyleCnt="14">
        <dgm:presLayoutVars>
          <dgm:chPref val="3"/>
        </dgm:presLayoutVars>
      </dgm:prSet>
      <dgm:spPr/>
    </dgm:pt>
    <dgm:pt modelId="{150FA4C6-CFA3-4D10-98ED-B5A24E10EB88}" type="pres">
      <dgm:prSet presAssocID="{B393F106-628C-4453-9EC4-527A213BB22D}" presName="rootConnector" presStyleLbl="node3" presStyleIdx="10" presStyleCnt="14"/>
      <dgm:spPr/>
    </dgm:pt>
    <dgm:pt modelId="{DE456738-2AA4-4525-892E-65BECEF8E47A}" type="pres">
      <dgm:prSet presAssocID="{B393F106-628C-4453-9EC4-527A213BB22D}" presName="hierChild4" presStyleCnt="0"/>
      <dgm:spPr/>
    </dgm:pt>
    <dgm:pt modelId="{DB6C0AD3-B386-4FC4-AE30-EFF27892B31D}" type="pres">
      <dgm:prSet presAssocID="{B393F106-628C-4453-9EC4-527A213BB22D}" presName="hierChild5" presStyleCnt="0"/>
      <dgm:spPr/>
    </dgm:pt>
    <dgm:pt modelId="{55F6244F-0F29-4AA4-9648-245FB01F81DF}" type="pres">
      <dgm:prSet presAssocID="{60004A6A-3C22-486A-9F80-B007946AEC9B}" presName="hierChild5" presStyleCnt="0"/>
      <dgm:spPr/>
    </dgm:pt>
    <dgm:pt modelId="{8EB4B6F9-E6BC-45EB-821E-92AF79F611B7}" type="pres">
      <dgm:prSet presAssocID="{647D2087-DB9E-4927-A70D-78BFA3975D98}" presName="Name37" presStyleLbl="parChTrans1D2" presStyleIdx="4" presStyleCnt="8"/>
      <dgm:spPr/>
    </dgm:pt>
    <dgm:pt modelId="{5743FB00-B5C3-4B6A-8B6D-FBBE455828D5}" type="pres">
      <dgm:prSet presAssocID="{A3D1C077-D9A4-4882-9AA1-BC7B1A564190}" presName="hierRoot2" presStyleCnt="0">
        <dgm:presLayoutVars>
          <dgm:hierBranch val="init"/>
        </dgm:presLayoutVars>
      </dgm:prSet>
      <dgm:spPr/>
    </dgm:pt>
    <dgm:pt modelId="{BFE69516-D6C9-40E0-AE28-BFC4B546CF5B}" type="pres">
      <dgm:prSet presAssocID="{A3D1C077-D9A4-4882-9AA1-BC7B1A564190}" presName="rootComposite" presStyleCnt="0"/>
      <dgm:spPr/>
    </dgm:pt>
    <dgm:pt modelId="{288D7149-4552-4FFB-8C91-6BE794543358}" type="pres">
      <dgm:prSet presAssocID="{A3D1C077-D9A4-4882-9AA1-BC7B1A564190}" presName="rootText" presStyleLbl="node2" presStyleIdx="4" presStyleCnt="8">
        <dgm:presLayoutVars>
          <dgm:chPref val="3"/>
        </dgm:presLayoutVars>
      </dgm:prSet>
      <dgm:spPr/>
    </dgm:pt>
    <dgm:pt modelId="{FF7F1F22-7D97-4442-AF78-5B15CC93669C}" type="pres">
      <dgm:prSet presAssocID="{A3D1C077-D9A4-4882-9AA1-BC7B1A564190}" presName="rootConnector" presStyleLbl="node2" presStyleIdx="4" presStyleCnt="8"/>
      <dgm:spPr/>
    </dgm:pt>
    <dgm:pt modelId="{A45ACB7B-E54F-4039-8F18-C55EAA106ED0}" type="pres">
      <dgm:prSet presAssocID="{A3D1C077-D9A4-4882-9AA1-BC7B1A564190}" presName="hierChild4" presStyleCnt="0"/>
      <dgm:spPr/>
    </dgm:pt>
    <dgm:pt modelId="{2D0418B5-E950-42EE-A894-3FA9F3531B9E}" type="pres">
      <dgm:prSet presAssocID="{E0F72028-2D18-4613-AFB8-1215E2087FE0}" presName="Name37" presStyleLbl="parChTrans1D3" presStyleIdx="11" presStyleCnt="14"/>
      <dgm:spPr/>
    </dgm:pt>
    <dgm:pt modelId="{62609911-773F-41AD-AD7A-20628FB84DF0}" type="pres">
      <dgm:prSet presAssocID="{2E769179-0620-46FA-B6FA-0EC6AF375353}" presName="hierRoot2" presStyleCnt="0">
        <dgm:presLayoutVars>
          <dgm:hierBranch val="init"/>
        </dgm:presLayoutVars>
      </dgm:prSet>
      <dgm:spPr/>
    </dgm:pt>
    <dgm:pt modelId="{5E63EF5A-F44C-4072-B673-DBD5D178B00D}" type="pres">
      <dgm:prSet presAssocID="{2E769179-0620-46FA-B6FA-0EC6AF375353}" presName="rootComposite" presStyleCnt="0"/>
      <dgm:spPr/>
    </dgm:pt>
    <dgm:pt modelId="{8E6D4998-24BA-4F8B-9936-FBAC0B298022}" type="pres">
      <dgm:prSet presAssocID="{2E769179-0620-46FA-B6FA-0EC6AF375353}" presName="rootText" presStyleLbl="node3" presStyleIdx="11" presStyleCnt="14">
        <dgm:presLayoutVars>
          <dgm:chPref val="3"/>
        </dgm:presLayoutVars>
      </dgm:prSet>
      <dgm:spPr/>
    </dgm:pt>
    <dgm:pt modelId="{7E2B25D2-77C8-40AD-84DB-4479BE322FEC}" type="pres">
      <dgm:prSet presAssocID="{2E769179-0620-46FA-B6FA-0EC6AF375353}" presName="rootConnector" presStyleLbl="node3" presStyleIdx="11" presStyleCnt="14"/>
      <dgm:spPr/>
    </dgm:pt>
    <dgm:pt modelId="{3CDE4AD3-9FD1-4CC1-8EF8-8080D53A0A9D}" type="pres">
      <dgm:prSet presAssocID="{2E769179-0620-46FA-B6FA-0EC6AF375353}" presName="hierChild4" presStyleCnt="0"/>
      <dgm:spPr/>
    </dgm:pt>
    <dgm:pt modelId="{F52C7762-D7AC-439C-A9D5-688DEC12A9AF}" type="pres">
      <dgm:prSet presAssocID="{2E769179-0620-46FA-B6FA-0EC6AF375353}" presName="hierChild5" presStyleCnt="0"/>
      <dgm:spPr/>
    </dgm:pt>
    <dgm:pt modelId="{F1B4A28F-C2B9-44CE-9BA2-01A392FBBA1F}" type="pres">
      <dgm:prSet presAssocID="{A3D1C077-D9A4-4882-9AA1-BC7B1A564190}" presName="hierChild5" presStyleCnt="0"/>
      <dgm:spPr/>
    </dgm:pt>
    <dgm:pt modelId="{8E670755-1342-4806-8D8D-676A742D1D58}" type="pres">
      <dgm:prSet presAssocID="{92BD062A-2F62-421E-8427-8B911B497B3D}" presName="Name37" presStyleLbl="parChTrans1D2" presStyleIdx="5" presStyleCnt="8"/>
      <dgm:spPr/>
    </dgm:pt>
    <dgm:pt modelId="{C9FD6D5D-3397-4C8F-9903-B9F3EC4290E7}" type="pres">
      <dgm:prSet presAssocID="{1294493B-CB97-4C4B-AA01-AB0359D37311}" presName="hierRoot2" presStyleCnt="0">
        <dgm:presLayoutVars>
          <dgm:hierBranch val="init"/>
        </dgm:presLayoutVars>
      </dgm:prSet>
      <dgm:spPr/>
    </dgm:pt>
    <dgm:pt modelId="{F2F8E541-4D4A-4A6A-8D48-AF9D06E4A152}" type="pres">
      <dgm:prSet presAssocID="{1294493B-CB97-4C4B-AA01-AB0359D37311}" presName="rootComposite" presStyleCnt="0"/>
      <dgm:spPr/>
    </dgm:pt>
    <dgm:pt modelId="{C8C1193D-6A88-42B0-B82A-231F7BFCC5E8}" type="pres">
      <dgm:prSet presAssocID="{1294493B-CB97-4C4B-AA01-AB0359D37311}" presName="rootText" presStyleLbl="node2" presStyleIdx="5" presStyleCnt="8">
        <dgm:presLayoutVars>
          <dgm:chPref val="3"/>
        </dgm:presLayoutVars>
      </dgm:prSet>
      <dgm:spPr/>
    </dgm:pt>
    <dgm:pt modelId="{2FC151C7-F03D-436A-B31D-D483E8171713}" type="pres">
      <dgm:prSet presAssocID="{1294493B-CB97-4C4B-AA01-AB0359D37311}" presName="rootConnector" presStyleLbl="node2" presStyleIdx="5" presStyleCnt="8"/>
      <dgm:spPr/>
    </dgm:pt>
    <dgm:pt modelId="{8331C4E2-5EBE-4BA1-AEA3-E3AF95D9A500}" type="pres">
      <dgm:prSet presAssocID="{1294493B-CB97-4C4B-AA01-AB0359D37311}" presName="hierChild4" presStyleCnt="0"/>
      <dgm:spPr/>
    </dgm:pt>
    <dgm:pt modelId="{30608A93-FE50-4840-9311-82FDD8CD8309}" type="pres">
      <dgm:prSet presAssocID="{9245CB86-73D3-483D-8425-0512E42E76E1}" presName="Name37" presStyleLbl="parChTrans1D3" presStyleIdx="12" presStyleCnt="14"/>
      <dgm:spPr/>
    </dgm:pt>
    <dgm:pt modelId="{0D65F63A-CCB6-4BEB-90DB-3C1E1B6F5738}" type="pres">
      <dgm:prSet presAssocID="{8D16B678-8B8F-4671-AD4D-CA092C9AA3D7}" presName="hierRoot2" presStyleCnt="0">
        <dgm:presLayoutVars>
          <dgm:hierBranch val="init"/>
        </dgm:presLayoutVars>
      </dgm:prSet>
      <dgm:spPr/>
    </dgm:pt>
    <dgm:pt modelId="{581ACABC-B1C6-4F42-BD26-B4C1F9F68A7B}" type="pres">
      <dgm:prSet presAssocID="{8D16B678-8B8F-4671-AD4D-CA092C9AA3D7}" presName="rootComposite" presStyleCnt="0"/>
      <dgm:spPr/>
    </dgm:pt>
    <dgm:pt modelId="{35024C66-6A30-437B-9DAA-B23AC35C2343}" type="pres">
      <dgm:prSet presAssocID="{8D16B678-8B8F-4671-AD4D-CA092C9AA3D7}" presName="rootText" presStyleLbl="node3" presStyleIdx="12" presStyleCnt="14">
        <dgm:presLayoutVars>
          <dgm:chPref val="3"/>
        </dgm:presLayoutVars>
      </dgm:prSet>
      <dgm:spPr/>
    </dgm:pt>
    <dgm:pt modelId="{0C9B679B-823C-4289-AF88-2AB74EC0802C}" type="pres">
      <dgm:prSet presAssocID="{8D16B678-8B8F-4671-AD4D-CA092C9AA3D7}" presName="rootConnector" presStyleLbl="node3" presStyleIdx="12" presStyleCnt="14"/>
      <dgm:spPr/>
    </dgm:pt>
    <dgm:pt modelId="{8AE85CA2-C921-40A5-B4AD-60CB1E66709A}" type="pres">
      <dgm:prSet presAssocID="{8D16B678-8B8F-4671-AD4D-CA092C9AA3D7}" presName="hierChild4" presStyleCnt="0"/>
      <dgm:spPr/>
    </dgm:pt>
    <dgm:pt modelId="{11BFFACE-D821-4A00-BA3F-50A849983B5B}" type="pres">
      <dgm:prSet presAssocID="{8D16B678-8B8F-4671-AD4D-CA092C9AA3D7}" presName="hierChild5" presStyleCnt="0"/>
      <dgm:spPr/>
    </dgm:pt>
    <dgm:pt modelId="{B4655C25-C518-4AA6-9DC7-C07B0EF573DE}" type="pres">
      <dgm:prSet presAssocID="{1294493B-CB97-4C4B-AA01-AB0359D37311}" presName="hierChild5" presStyleCnt="0"/>
      <dgm:spPr/>
    </dgm:pt>
    <dgm:pt modelId="{BA1D5F1D-4E24-41C6-885E-D1D5DA2ECC37}" type="pres">
      <dgm:prSet presAssocID="{9DDC7E9D-346B-4758-9A03-75700AD18446}" presName="Name37" presStyleLbl="parChTrans1D2" presStyleIdx="6" presStyleCnt="8"/>
      <dgm:spPr/>
    </dgm:pt>
    <dgm:pt modelId="{B6A21FD8-99FC-4F25-8C89-306C30DF456A}" type="pres">
      <dgm:prSet presAssocID="{ECF7AD3D-BDD3-4E03-819E-E6FE5D799EC9}" presName="hierRoot2" presStyleCnt="0">
        <dgm:presLayoutVars>
          <dgm:hierBranch val="init"/>
        </dgm:presLayoutVars>
      </dgm:prSet>
      <dgm:spPr/>
    </dgm:pt>
    <dgm:pt modelId="{A95F9249-DBC5-44EE-AA1A-A0A312D1E4A3}" type="pres">
      <dgm:prSet presAssocID="{ECF7AD3D-BDD3-4E03-819E-E6FE5D799EC9}" presName="rootComposite" presStyleCnt="0"/>
      <dgm:spPr/>
    </dgm:pt>
    <dgm:pt modelId="{9FB2242D-014A-42F2-A1F8-4B5015BC8A81}" type="pres">
      <dgm:prSet presAssocID="{ECF7AD3D-BDD3-4E03-819E-E6FE5D799EC9}" presName="rootText" presStyleLbl="node2" presStyleIdx="6" presStyleCnt="8">
        <dgm:presLayoutVars>
          <dgm:chPref val="3"/>
        </dgm:presLayoutVars>
      </dgm:prSet>
      <dgm:spPr/>
    </dgm:pt>
    <dgm:pt modelId="{DD353779-5435-4912-BD3C-2E7C158BD60D}" type="pres">
      <dgm:prSet presAssocID="{ECF7AD3D-BDD3-4E03-819E-E6FE5D799EC9}" presName="rootConnector" presStyleLbl="node2" presStyleIdx="6" presStyleCnt="8"/>
      <dgm:spPr/>
    </dgm:pt>
    <dgm:pt modelId="{E351EEAE-7703-4009-860A-B5FCB77004BC}" type="pres">
      <dgm:prSet presAssocID="{ECF7AD3D-BDD3-4E03-819E-E6FE5D799EC9}" presName="hierChild4" presStyleCnt="0"/>
      <dgm:spPr/>
    </dgm:pt>
    <dgm:pt modelId="{941AB807-270A-4A0D-86A4-3FF1C75B9873}" type="pres">
      <dgm:prSet presAssocID="{F8AAAEF6-DD85-4F6A-898A-7F28DDD4687A}" presName="Name37" presStyleLbl="parChTrans1D3" presStyleIdx="13" presStyleCnt="14"/>
      <dgm:spPr/>
    </dgm:pt>
    <dgm:pt modelId="{AA0A1F67-BC06-402A-A515-A0F1032FC724}" type="pres">
      <dgm:prSet presAssocID="{686A0AD2-7166-4ACF-BB21-5F9B5751D450}" presName="hierRoot2" presStyleCnt="0">
        <dgm:presLayoutVars>
          <dgm:hierBranch val="init"/>
        </dgm:presLayoutVars>
      </dgm:prSet>
      <dgm:spPr/>
    </dgm:pt>
    <dgm:pt modelId="{788E306A-4619-4513-9944-446E4E137C6C}" type="pres">
      <dgm:prSet presAssocID="{686A0AD2-7166-4ACF-BB21-5F9B5751D450}" presName="rootComposite" presStyleCnt="0"/>
      <dgm:spPr/>
    </dgm:pt>
    <dgm:pt modelId="{32C7B836-B98E-44BD-AA22-3031195B5512}" type="pres">
      <dgm:prSet presAssocID="{686A0AD2-7166-4ACF-BB21-5F9B5751D450}" presName="rootText" presStyleLbl="node3" presStyleIdx="13" presStyleCnt="14">
        <dgm:presLayoutVars>
          <dgm:chPref val="3"/>
        </dgm:presLayoutVars>
      </dgm:prSet>
      <dgm:spPr/>
    </dgm:pt>
    <dgm:pt modelId="{863BC9BA-553C-4E93-9343-E140E821D18B}" type="pres">
      <dgm:prSet presAssocID="{686A0AD2-7166-4ACF-BB21-5F9B5751D450}" presName="rootConnector" presStyleLbl="node3" presStyleIdx="13" presStyleCnt="14"/>
      <dgm:spPr/>
    </dgm:pt>
    <dgm:pt modelId="{61D51B94-BF46-44BC-8040-65485E063410}" type="pres">
      <dgm:prSet presAssocID="{686A0AD2-7166-4ACF-BB21-5F9B5751D450}" presName="hierChild4" presStyleCnt="0"/>
      <dgm:spPr/>
    </dgm:pt>
    <dgm:pt modelId="{D86E51F3-B85D-4E2E-8339-A7792871BCA8}" type="pres">
      <dgm:prSet presAssocID="{686A0AD2-7166-4ACF-BB21-5F9B5751D450}" presName="hierChild5" presStyleCnt="0"/>
      <dgm:spPr/>
    </dgm:pt>
    <dgm:pt modelId="{7A87FC28-52C6-47E0-BC90-38D2A991B5EB}" type="pres">
      <dgm:prSet presAssocID="{ECF7AD3D-BDD3-4E03-819E-E6FE5D799EC9}" presName="hierChild5" presStyleCnt="0"/>
      <dgm:spPr/>
    </dgm:pt>
    <dgm:pt modelId="{13387349-E410-414A-A23A-F8619CD1B7BF}" type="pres">
      <dgm:prSet presAssocID="{29C97FD0-C052-4A08-A313-C3046D948A51}" presName="Name37" presStyleLbl="parChTrans1D2" presStyleIdx="7" presStyleCnt="8"/>
      <dgm:spPr/>
    </dgm:pt>
    <dgm:pt modelId="{552A6F7B-20CA-41C5-8549-81A39664BA30}" type="pres">
      <dgm:prSet presAssocID="{D012C598-DCCA-408F-A28C-874A44F721FD}" presName="hierRoot2" presStyleCnt="0">
        <dgm:presLayoutVars>
          <dgm:hierBranch val="init"/>
        </dgm:presLayoutVars>
      </dgm:prSet>
      <dgm:spPr/>
    </dgm:pt>
    <dgm:pt modelId="{8AF08591-DB66-42C3-A8C5-DD2083A412B1}" type="pres">
      <dgm:prSet presAssocID="{D012C598-DCCA-408F-A28C-874A44F721FD}" presName="rootComposite" presStyleCnt="0"/>
      <dgm:spPr/>
    </dgm:pt>
    <dgm:pt modelId="{74A1945A-6919-4636-91C5-741A9DD2726F}" type="pres">
      <dgm:prSet presAssocID="{D012C598-DCCA-408F-A28C-874A44F721FD}" presName="rootText" presStyleLbl="node2" presStyleIdx="7" presStyleCnt="8">
        <dgm:presLayoutVars>
          <dgm:chPref val="3"/>
        </dgm:presLayoutVars>
      </dgm:prSet>
      <dgm:spPr/>
    </dgm:pt>
    <dgm:pt modelId="{8232CFFE-48F2-4149-BD99-94CB6D902DC0}" type="pres">
      <dgm:prSet presAssocID="{D012C598-DCCA-408F-A28C-874A44F721FD}" presName="rootConnector" presStyleLbl="node2" presStyleIdx="7" presStyleCnt="8"/>
      <dgm:spPr/>
    </dgm:pt>
    <dgm:pt modelId="{09F3C1B9-0A23-489E-A6A2-58CDBB8BC52B}" type="pres">
      <dgm:prSet presAssocID="{D012C598-DCCA-408F-A28C-874A44F721FD}" presName="hierChild4" presStyleCnt="0"/>
      <dgm:spPr/>
    </dgm:pt>
    <dgm:pt modelId="{B6CC8C45-939E-4C63-B3A8-7CFAAD0CF6AE}" type="pres">
      <dgm:prSet presAssocID="{D012C598-DCCA-408F-A28C-874A44F721FD}" presName="hierChild5" presStyleCnt="0"/>
      <dgm:spPr/>
    </dgm:pt>
    <dgm:pt modelId="{A1FFD784-6D60-4786-9038-F95AC4DBF29D}" type="pres">
      <dgm:prSet presAssocID="{EA27A8AA-CE91-40AC-AFF7-FBE0C7B6274B}" presName="hierChild3" presStyleCnt="0"/>
      <dgm:spPr/>
    </dgm:pt>
  </dgm:ptLst>
  <dgm:cxnLst>
    <dgm:cxn modelId="{783AC60A-0066-4509-9DD1-B1D73786888F}" type="presOf" srcId="{9F3A674B-F485-4983-9BF8-72E408209CA8}" destId="{E050B53B-96EE-4E3B-B3DC-C235FD188CC4}" srcOrd="0" destOrd="0" presId="urn:microsoft.com/office/officeart/2005/8/layout/orgChart1"/>
    <dgm:cxn modelId="{D329E310-9CFF-4CED-9F64-5E1BB473DC99}" type="presOf" srcId="{6122E119-AAC7-4914-B844-73B94C8C321F}" destId="{F3833395-DB43-49F1-92F3-88A6FE6E75BB}" srcOrd="0" destOrd="0" presId="urn:microsoft.com/office/officeart/2005/8/layout/orgChart1"/>
    <dgm:cxn modelId="{D90A0614-DCB3-4CA1-A211-C8F0F8A78154}" srcId="{EA27A8AA-CE91-40AC-AFF7-FBE0C7B6274B}" destId="{1294493B-CB97-4C4B-AA01-AB0359D37311}" srcOrd="5" destOrd="0" parTransId="{92BD062A-2F62-421E-8427-8B911B497B3D}" sibTransId="{08FF4C4F-4E7E-4193-A634-5D207B94A271}"/>
    <dgm:cxn modelId="{4D0B1B15-46D0-4EEC-B936-F67A5A875D28}" type="presOf" srcId="{2E769179-0620-46FA-B6FA-0EC6AF375353}" destId="{8E6D4998-24BA-4F8B-9936-FBAC0B298022}" srcOrd="0" destOrd="0" presId="urn:microsoft.com/office/officeart/2005/8/layout/orgChart1"/>
    <dgm:cxn modelId="{3FBC4419-948F-418B-B019-8549EFE5DBE7}" type="presOf" srcId="{3825B96C-44BD-4473-9B3C-488C30CFBA7F}" destId="{C52B519B-D9A7-472F-8CD4-5DB7AB777875}" srcOrd="1" destOrd="0" presId="urn:microsoft.com/office/officeart/2005/8/layout/orgChart1"/>
    <dgm:cxn modelId="{6BCFBE1B-6B10-4428-B007-5AD7FB17DD09}" type="presOf" srcId="{EA27A8AA-CE91-40AC-AFF7-FBE0C7B6274B}" destId="{C38A673B-B956-4B30-8838-6BBA257E543F}" srcOrd="1" destOrd="0" presId="urn:microsoft.com/office/officeart/2005/8/layout/orgChart1"/>
    <dgm:cxn modelId="{EC2F861C-ED74-48AE-A59C-C6523E8BAA67}" srcId="{EA27A8AA-CE91-40AC-AFF7-FBE0C7B6274B}" destId="{ECF7AD3D-BDD3-4E03-819E-E6FE5D799EC9}" srcOrd="6" destOrd="0" parTransId="{9DDC7E9D-346B-4758-9A03-75700AD18446}" sibTransId="{BDE36922-AD2D-41AA-BA8B-6DEE7FD1480B}"/>
    <dgm:cxn modelId="{2FF69821-9B22-4992-A6A6-D247F44EC63A}" type="presOf" srcId="{E0F72028-2D18-4613-AFB8-1215E2087FE0}" destId="{2D0418B5-E950-42EE-A894-3FA9F3531B9E}" srcOrd="0" destOrd="0" presId="urn:microsoft.com/office/officeart/2005/8/layout/orgChart1"/>
    <dgm:cxn modelId="{23A5CF21-AFEF-4FBD-85D7-A84AC5853EAE}" srcId="{A3D1C077-D9A4-4882-9AA1-BC7B1A564190}" destId="{2E769179-0620-46FA-B6FA-0EC6AF375353}" srcOrd="0" destOrd="0" parTransId="{E0F72028-2D18-4613-AFB8-1215E2087FE0}" sibTransId="{96218A3D-BB82-4D30-AB1D-BEFFA55259AE}"/>
    <dgm:cxn modelId="{EAE41E24-2B6B-4A26-88CE-51CD88472E71}" type="presOf" srcId="{D012C598-DCCA-408F-A28C-874A44F721FD}" destId="{8232CFFE-48F2-4149-BD99-94CB6D902DC0}" srcOrd="1" destOrd="0" presId="urn:microsoft.com/office/officeart/2005/8/layout/orgChart1"/>
    <dgm:cxn modelId="{82A30629-696E-4A27-BDBE-F6325826FF27}" type="presOf" srcId="{93DDC175-41A6-4E05-AAA3-CA167DBA0223}" destId="{F5E99F4E-48F5-477C-B00E-1D15535867E3}" srcOrd="1" destOrd="0" presId="urn:microsoft.com/office/officeart/2005/8/layout/orgChart1"/>
    <dgm:cxn modelId="{F039A52B-0693-4831-8C9E-E3DC8B37D987}" type="presOf" srcId="{0D937DAE-4B5F-4C75-B994-75D44CD478DC}" destId="{47A04C46-7817-4676-9A69-868AA97504F5}" srcOrd="1" destOrd="0" presId="urn:microsoft.com/office/officeart/2005/8/layout/orgChart1"/>
    <dgm:cxn modelId="{EC8B8B2C-4125-4A71-ADE7-C34849C5D476}" type="presOf" srcId="{B47C37F0-2956-452B-9A4E-8444D73FBA02}" destId="{BDE14900-CCBC-4988-96DF-6426A4203424}" srcOrd="0" destOrd="0" presId="urn:microsoft.com/office/officeart/2005/8/layout/orgChart1"/>
    <dgm:cxn modelId="{C88AE430-5BFA-43C3-AEFF-18EF2A1AD2BE}" srcId="{3825B96C-44BD-4473-9B3C-488C30CFBA7F}" destId="{D8C56002-DD29-48DA-A5F7-3CB921B77A1E}" srcOrd="0" destOrd="0" parTransId="{E52BA845-B561-4883-B6CA-D9AB914E0B6A}" sibTransId="{7D582310-1C47-4E6E-828A-ED5B9894A608}"/>
    <dgm:cxn modelId="{4D524B31-F20B-4116-82FB-200C589EC322}" type="presOf" srcId="{575B35BD-0242-45D8-A64B-B17094FDF66A}" destId="{0A759087-BA3C-42E7-AFB0-798C1E5AA112}" srcOrd="0" destOrd="0" presId="urn:microsoft.com/office/officeart/2005/8/layout/orgChart1"/>
    <dgm:cxn modelId="{D30F8D3D-9595-4D5E-A4BD-6D10D5D1BAD1}" type="presOf" srcId="{9F3A674B-F485-4983-9BF8-72E408209CA8}" destId="{6EB4FD1D-06E3-4DF4-B6FF-033C82B0E5F0}" srcOrd="1" destOrd="0" presId="urn:microsoft.com/office/officeart/2005/8/layout/orgChart1"/>
    <dgm:cxn modelId="{1A116C3E-2A83-49DD-8EEA-025B509D2F76}" type="presOf" srcId="{9245CB86-73D3-483D-8425-0512E42E76E1}" destId="{30608A93-FE50-4840-9311-82FDD8CD8309}" srcOrd="0" destOrd="0" presId="urn:microsoft.com/office/officeart/2005/8/layout/orgChart1"/>
    <dgm:cxn modelId="{3BA51E5C-5380-4395-91F8-A8BF83F680B2}" srcId="{EA27A8AA-CE91-40AC-AFF7-FBE0C7B6274B}" destId="{B47C37F0-2956-452B-9A4E-8444D73FBA02}" srcOrd="1" destOrd="0" parTransId="{3C9D39A2-75CF-43B5-95AE-6B267ED1C124}" sibTransId="{376C27B1-C148-4905-AF04-89DB74C0A962}"/>
    <dgm:cxn modelId="{F36EA641-C4AE-401A-8770-C5F09CF29ECE}" srcId="{B47C37F0-2956-452B-9A4E-8444D73FBA02}" destId="{575B35BD-0242-45D8-A64B-B17094FDF66A}" srcOrd="1" destOrd="0" parTransId="{A8EC9C87-EDD4-4B98-B6E7-440317EAECAA}" sibTransId="{2E81E332-B71D-4ECF-992B-A860981CFA11}"/>
    <dgm:cxn modelId="{E8641D44-4DBA-4125-B688-35B5B66B9B22}" type="presOf" srcId="{7D232E1B-F1BF-436B-8C3D-19319F3D1028}" destId="{DD296BEB-3657-4454-B377-7C39B265A7EE}" srcOrd="0" destOrd="0" presId="urn:microsoft.com/office/officeart/2005/8/layout/orgChart1"/>
    <dgm:cxn modelId="{E394FF65-76F4-4856-A39D-B8B79DD4C38F}" type="presOf" srcId="{ECF7AD3D-BDD3-4E03-819E-E6FE5D799EC9}" destId="{9FB2242D-014A-42F2-A1F8-4B5015BC8A81}" srcOrd="0" destOrd="0" presId="urn:microsoft.com/office/officeart/2005/8/layout/orgChart1"/>
    <dgm:cxn modelId="{87ECD366-9EEF-476B-8013-C388CE566F24}" type="presOf" srcId="{0D264D78-0B27-450D-ADD7-70DAC5EC85A3}" destId="{64F012DA-0E05-41FC-BC5B-6D5EC0D436FA}" srcOrd="0" destOrd="0" presId="urn:microsoft.com/office/officeart/2005/8/layout/orgChart1"/>
    <dgm:cxn modelId="{216B406D-E028-4106-934E-0E1CD14007B1}" type="presOf" srcId="{1294493B-CB97-4C4B-AA01-AB0359D37311}" destId="{C8C1193D-6A88-42B0-B82A-231F7BFCC5E8}" srcOrd="0" destOrd="0" presId="urn:microsoft.com/office/officeart/2005/8/layout/orgChart1"/>
    <dgm:cxn modelId="{42328A4E-9673-4B40-9221-AC80BB764FED}" srcId="{EA27A8AA-CE91-40AC-AFF7-FBE0C7B6274B}" destId="{DA25B4F9-98C5-4499-981F-AEA030C6E5BD}" srcOrd="2" destOrd="0" parTransId="{22ECD150-A652-4D4E-84C4-FFD9C6D9D1E9}" sibTransId="{44F1AE97-7FA3-468E-A0D0-BC973390B257}"/>
    <dgm:cxn modelId="{1845D76E-A903-4BAA-8726-3F70BFFC6777}" type="presOf" srcId="{B6DBBB5E-38C7-4A15-AD64-6740D60535B8}" destId="{78FB720A-1D4A-4873-9BB3-618F22EB0898}" srcOrd="0" destOrd="0" presId="urn:microsoft.com/office/officeart/2005/8/layout/orgChart1"/>
    <dgm:cxn modelId="{081D626F-CEBA-4FFF-B2B0-D386F31D9DD2}" type="presOf" srcId="{B393F106-628C-4453-9EC4-527A213BB22D}" destId="{150FA4C6-CFA3-4D10-98ED-B5A24E10EB88}" srcOrd="1" destOrd="0" presId="urn:microsoft.com/office/officeart/2005/8/layout/orgChart1"/>
    <dgm:cxn modelId="{4DFA894F-1C4C-4FC7-8022-53FEDADA7CCD}" srcId="{EA27A8AA-CE91-40AC-AFF7-FBE0C7B6274B}" destId="{D012C598-DCCA-408F-A28C-874A44F721FD}" srcOrd="7" destOrd="0" parTransId="{29C97FD0-C052-4A08-A313-C3046D948A51}" sibTransId="{5FCB84AB-A05E-41DB-969B-E8ABBCB20CE8}"/>
    <dgm:cxn modelId="{3C9CCA4F-E805-48CE-837E-426AC5F367F9}" type="presOf" srcId="{8D16B678-8B8F-4671-AD4D-CA092C9AA3D7}" destId="{35024C66-6A30-437B-9DAA-B23AC35C2343}" srcOrd="0" destOrd="0" presId="urn:microsoft.com/office/officeart/2005/8/layout/orgChart1"/>
    <dgm:cxn modelId="{335E9871-5090-4185-B2AE-1BB2724015A2}" type="presOf" srcId="{EE422AB2-0234-4F30-87EF-AC4DB0937071}" destId="{0EECDB5E-0FBB-421C-B42E-C751FF12515B}" srcOrd="0" destOrd="0" presId="urn:microsoft.com/office/officeart/2005/8/layout/orgChart1"/>
    <dgm:cxn modelId="{D464DB51-6949-4CC9-98AC-06C4CE76E616}" type="presOf" srcId="{43B13D27-5A4E-427E-9416-AC27144F9ED1}" destId="{6681AB28-32DD-4457-B9C5-E4C96D4AF474}" srcOrd="1" destOrd="0" presId="urn:microsoft.com/office/officeart/2005/8/layout/orgChart1"/>
    <dgm:cxn modelId="{C565E651-F1DA-4050-BD60-68A8DAF9938C}" srcId="{ECF7AD3D-BDD3-4E03-819E-E6FE5D799EC9}" destId="{686A0AD2-7166-4ACF-BB21-5F9B5751D450}" srcOrd="0" destOrd="0" parTransId="{F8AAAEF6-DD85-4F6A-898A-7F28DDD4687A}" sibTransId="{5A5BDD6F-309A-4100-98EB-1D81A7404E1F}"/>
    <dgm:cxn modelId="{CBDC7A72-0A71-4F72-B19B-85EAF7B0563F}" srcId="{3825B96C-44BD-4473-9B3C-488C30CFBA7F}" destId="{0AF6BE2C-2529-4B10-9208-7CE9396170C2}" srcOrd="2" destOrd="0" parTransId="{C4C84DF0-B31A-4C24-8DDA-F90CC1A7EE21}" sibTransId="{0B81411D-3539-43F4-AE83-43FD103F5A9E}"/>
    <dgm:cxn modelId="{3671BC52-BA13-44D5-AEDD-B5240F215414}" srcId="{1294493B-CB97-4C4B-AA01-AB0359D37311}" destId="{8D16B678-8B8F-4671-AD4D-CA092C9AA3D7}" srcOrd="0" destOrd="0" parTransId="{9245CB86-73D3-483D-8425-0512E42E76E1}" sibTransId="{8A99B32A-8464-4B52-A883-889887D62514}"/>
    <dgm:cxn modelId="{0C787073-E19F-47F1-B144-9AF4428203A6}" type="presOf" srcId="{DA25B4F9-98C5-4499-981F-AEA030C6E5BD}" destId="{AD2D754C-F019-44A8-8FE6-05A82D74558E}" srcOrd="0" destOrd="0" presId="urn:microsoft.com/office/officeart/2005/8/layout/orgChart1"/>
    <dgm:cxn modelId="{1A1C7D73-981B-4283-B012-2270A58464FB}" srcId="{3825B96C-44BD-4473-9B3C-488C30CFBA7F}" destId="{0BD92DFE-7E73-44CF-99BA-D119D6CD55CB}" srcOrd="1" destOrd="0" parTransId="{B6DBBB5E-38C7-4A15-AD64-6740D60535B8}" sibTransId="{203342FA-46B6-43B8-BB32-36CD31491810}"/>
    <dgm:cxn modelId="{4469C473-94AC-418C-88AF-FA82A12563E4}" type="presOf" srcId="{9DDC7E9D-346B-4758-9A03-75700AD18446}" destId="{BA1D5F1D-4E24-41C6-885E-D1D5DA2ECC37}" srcOrd="0" destOrd="0" presId="urn:microsoft.com/office/officeart/2005/8/layout/orgChart1"/>
    <dgm:cxn modelId="{0A7F6B74-A55C-44B5-B159-1C29ED92C860}" type="presOf" srcId="{B47C37F0-2956-452B-9A4E-8444D73FBA02}" destId="{CDE05857-4801-4BB5-AEDF-6C984DA3F5D1}" srcOrd="1" destOrd="0" presId="urn:microsoft.com/office/officeart/2005/8/layout/orgChart1"/>
    <dgm:cxn modelId="{40D58854-AF6F-439E-8FBF-7694FD7C4D4D}" type="presOf" srcId="{57BB2C1A-70BD-409F-9273-BFE96BCD72D3}" destId="{658E594C-1650-4CF6-992B-5C46FE75DBD5}" srcOrd="0" destOrd="0" presId="urn:microsoft.com/office/officeart/2005/8/layout/orgChart1"/>
    <dgm:cxn modelId="{20E6E574-190E-44EC-BB70-9EB9C8E64D51}" type="presOf" srcId="{43B13D27-5A4E-427E-9416-AC27144F9ED1}" destId="{78147ABF-20D3-4EAA-9526-5F68427ABD2B}" srcOrd="0" destOrd="0" presId="urn:microsoft.com/office/officeart/2005/8/layout/orgChart1"/>
    <dgm:cxn modelId="{CF4DA557-37B7-4EA2-9692-4FB6413AD9CF}" type="presOf" srcId="{29C97FD0-C052-4A08-A313-C3046D948A51}" destId="{13387349-E410-414A-A23A-F8619CD1B7BF}" srcOrd="0" destOrd="0" presId="urn:microsoft.com/office/officeart/2005/8/layout/orgChart1"/>
    <dgm:cxn modelId="{57D1F877-6E86-49E0-9418-8571B60E1B69}" type="presOf" srcId="{3014FA77-E593-4806-BEE0-C94F50484B03}" destId="{83B00E2E-4A57-41F2-99A8-474D2F96BAAE}" srcOrd="1" destOrd="0" presId="urn:microsoft.com/office/officeart/2005/8/layout/orgChart1"/>
    <dgm:cxn modelId="{9E795A59-2D77-4E6E-97F3-781C6CD6E643}" type="presOf" srcId="{EE6B5518-1AA9-415A-8A0E-49D08D75CA98}" destId="{D86C90B5-AA65-4E23-8A28-6F95D765873C}" srcOrd="0" destOrd="0" presId="urn:microsoft.com/office/officeart/2005/8/layout/orgChart1"/>
    <dgm:cxn modelId="{314D355A-C62E-488C-8BDA-C21A07ADD378}" type="presOf" srcId="{575B35BD-0242-45D8-A64B-B17094FDF66A}" destId="{E3E1392B-AC8A-4EED-829B-D9AF4C0F5E10}" srcOrd="1" destOrd="0" presId="urn:microsoft.com/office/officeart/2005/8/layout/orgChart1"/>
    <dgm:cxn modelId="{ED64BB7A-70B5-4546-B398-909E7478EAD6}" type="presOf" srcId="{93DDC175-41A6-4E05-AAA3-CA167DBA0223}" destId="{0C4A9E8A-3E20-4762-9EDF-4B3B01D2D946}" srcOrd="0" destOrd="0" presId="urn:microsoft.com/office/officeart/2005/8/layout/orgChart1"/>
    <dgm:cxn modelId="{B453D77B-7DEC-404D-9E4B-4092002E55A3}" srcId="{EA27A8AA-CE91-40AC-AFF7-FBE0C7B6274B}" destId="{3825B96C-44BD-4473-9B3C-488C30CFBA7F}" srcOrd="0" destOrd="0" parTransId="{6122E119-AAC7-4914-B844-73B94C8C321F}" sibTransId="{74B5C934-66A2-4A59-A036-E7D1171AA5EB}"/>
    <dgm:cxn modelId="{F225DE7C-BE9E-4D8D-812B-58B0F9856643}" srcId="{EE422AB2-0234-4F30-87EF-AC4DB0937071}" destId="{EA27A8AA-CE91-40AC-AFF7-FBE0C7B6274B}" srcOrd="0" destOrd="0" parTransId="{0F133067-1BB9-46ED-9DD8-5B6ECA19BD44}" sibTransId="{4CCA49D1-0536-4AFA-8D93-319E8222DED7}"/>
    <dgm:cxn modelId="{E1F66A80-4117-405F-8083-52012C2D90C2}" type="presOf" srcId="{57BB2C1A-70BD-409F-9273-BFE96BCD72D3}" destId="{10859589-3717-4683-824B-22498BB1121C}" srcOrd="1" destOrd="0" presId="urn:microsoft.com/office/officeart/2005/8/layout/orgChart1"/>
    <dgm:cxn modelId="{B0DDC882-842A-4FF0-B052-0E423CB7890A}" type="presOf" srcId="{0810CC39-3775-4202-931D-DE00B4E7848D}" destId="{B6699080-EFFF-4F39-91E5-E102B74EC6A2}" srcOrd="0" destOrd="0" presId="urn:microsoft.com/office/officeart/2005/8/layout/orgChart1"/>
    <dgm:cxn modelId="{5FE53686-6276-485A-A3B6-EEA122E19DF9}" type="presOf" srcId="{5BBAD69D-E677-47E8-AC10-9DD67D20E15A}" destId="{582C139B-3A65-46E7-914D-4BB6301589C3}" srcOrd="0" destOrd="0" presId="urn:microsoft.com/office/officeart/2005/8/layout/orgChart1"/>
    <dgm:cxn modelId="{54E84987-0D81-47F0-AAF9-08EEE1605E25}" type="presOf" srcId="{0AF6BE2C-2529-4B10-9208-7CE9396170C2}" destId="{41365272-63B7-41C2-B0DA-37F60DBA9632}" srcOrd="0" destOrd="0" presId="urn:microsoft.com/office/officeart/2005/8/layout/orgChart1"/>
    <dgm:cxn modelId="{E27E8887-F903-444D-83CC-48B8D6938405}" srcId="{EA27A8AA-CE91-40AC-AFF7-FBE0C7B6274B}" destId="{60004A6A-3C22-486A-9F80-B007946AEC9B}" srcOrd="3" destOrd="0" parTransId="{EAC4529C-2B69-4DAA-86A2-218A2C6D620A}" sibTransId="{2E4F7C08-831B-4B67-A485-748AF6843976}"/>
    <dgm:cxn modelId="{52509C88-6256-4424-A94F-B274C73C7EDC}" srcId="{3825B96C-44BD-4473-9B3C-488C30CFBA7F}" destId="{3014FA77-E593-4806-BEE0-C94F50484B03}" srcOrd="4" destOrd="0" parTransId="{EE6B5518-1AA9-415A-8A0E-49D08D75CA98}" sibTransId="{6E3F83D8-5863-41D1-B78D-6D3431E16487}"/>
    <dgm:cxn modelId="{E6E10F91-01C0-4246-A186-8FCD6A65F928}" type="presOf" srcId="{647D2087-DB9E-4927-A70D-78BFA3975D98}" destId="{8EB4B6F9-E6BC-45EB-821E-92AF79F611B7}" srcOrd="0" destOrd="0" presId="urn:microsoft.com/office/officeart/2005/8/layout/orgChart1"/>
    <dgm:cxn modelId="{B1EB0A92-A336-4789-9F47-7F57EB6F7D7C}" type="presOf" srcId="{60004A6A-3C22-486A-9F80-B007946AEC9B}" destId="{96258CAC-83C6-4F2B-8F9D-641878BD9B74}" srcOrd="0" destOrd="0" presId="urn:microsoft.com/office/officeart/2005/8/layout/orgChart1"/>
    <dgm:cxn modelId="{18B57B95-2211-4AE7-A011-EF01711FF650}" type="presOf" srcId="{3C9D39A2-75CF-43B5-95AE-6B267ED1C124}" destId="{54317B36-F721-49BA-AEB2-D278A1D5C3BC}" srcOrd="0" destOrd="0" presId="urn:microsoft.com/office/officeart/2005/8/layout/orgChart1"/>
    <dgm:cxn modelId="{8F499999-DF72-449B-8EB3-A019ECAFBE74}" type="presOf" srcId="{D8C56002-DD29-48DA-A5F7-3CB921B77A1E}" destId="{B4D81F3F-058A-4A7D-9F67-5D6E46766136}" srcOrd="1" destOrd="0" presId="urn:microsoft.com/office/officeart/2005/8/layout/orgChart1"/>
    <dgm:cxn modelId="{7826EA9A-1812-4E67-88AE-DE6C52CE73B3}" type="presOf" srcId="{EAC4529C-2B69-4DAA-86A2-218A2C6D620A}" destId="{0E48669C-3C7E-4461-834B-24647948BA14}" srcOrd="0" destOrd="0" presId="urn:microsoft.com/office/officeart/2005/8/layout/orgChart1"/>
    <dgm:cxn modelId="{C67BBD9B-E481-4B69-B655-145B2BB8A45A}" srcId="{60004A6A-3C22-486A-9F80-B007946AEC9B}" destId="{9F3A674B-F485-4983-9BF8-72E408209CA8}" srcOrd="0" destOrd="0" parTransId="{5BBAD69D-E677-47E8-AC10-9DD67D20E15A}" sibTransId="{53770F19-740D-4C6F-8E67-5D5D165D251D}"/>
    <dgm:cxn modelId="{1818C19B-AF37-4859-95F3-1AFEBBF400E8}" type="presOf" srcId="{0AF6BE2C-2529-4B10-9208-7CE9396170C2}" destId="{9BD7AC31-8DB5-4BF4-BB06-0104FF2FE048}" srcOrd="1" destOrd="0" presId="urn:microsoft.com/office/officeart/2005/8/layout/orgChart1"/>
    <dgm:cxn modelId="{0F66B6A3-600F-48A7-8C40-AA32E1F42944}" type="presOf" srcId="{C4C84DF0-B31A-4C24-8DDA-F90CC1A7EE21}" destId="{D0813F02-AE90-4687-A846-1B5E15F28255}" srcOrd="0" destOrd="0" presId="urn:microsoft.com/office/officeart/2005/8/layout/orgChart1"/>
    <dgm:cxn modelId="{C739FDAF-6784-475E-AF53-167407B8ACBD}" srcId="{B47C37F0-2956-452B-9A4E-8444D73FBA02}" destId="{0D937DAE-4B5F-4C75-B994-75D44CD478DC}" srcOrd="0" destOrd="0" parTransId="{FB66105F-B292-45A5-887F-25062338A662}" sibTransId="{DF885556-EF56-439F-83E7-7E282AA2E3E4}"/>
    <dgm:cxn modelId="{99BE85B9-19CD-4970-B968-EBEF9555D5F2}" type="presOf" srcId="{22ECD150-A652-4D4E-84C4-FFD9C6D9D1E9}" destId="{B1CD72E9-1C12-4106-8A4C-35D11566D6DF}" srcOrd="0" destOrd="0" presId="urn:microsoft.com/office/officeart/2005/8/layout/orgChart1"/>
    <dgm:cxn modelId="{67F32EBC-A910-4E3A-A3C1-791EB1E0A599}" type="presOf" srcId="{0D937DAE-4B5F-4C75-B994-75D44CD478DC}" destId="{747C8E11-8A07-4B9F-BBAC-C799A1AB4AA1}" srcOrd="0" destOrd="0" presId="urn:microsoft.com/office/officeart/2005/8/layout/orgChart1"/>
    <dgm:cxn modelId="{38EB3CBC-FB48-4E00-B78C-EBC61E3CECB7}" type="presOf" srcId="{D012C598-DCCA-408F-A28C-874A44F721FD}" destId="{74A1945A-6919-4636-91C5-741A9DD2726F}" srcOrd="0" destOrd="0" presId="urn:microsoft.com/office/officeart/2005/8/layout/orgChart1"/>
    <dgm:cxn modelId="{2D330ABD-404A-45FE-807C-917684FBDEBB}" type="presOf" srcId="{686A0AD2-7166-4ACF-BB21-5F9B5751D450}" destId="{32C7B836-B98E-44BD-AA22-3031195B5512}" srcOrd="0" destOrd="0" presId="urn:microsoft.com/office/officeart/2005/8/layout/orgChart1"/>
    <dgm:cxn modelId="{7E2FB1C2-8A39-44D3-88C6-2A69CD6ADB83}" type="presOf" srcId="{FB66105F-B292-45A5-887F-25062338A662}" destId="{13357D04-F7D0-41FF-A067-5E6BBA3DC52F}" srcOrd="0" destOrd="0" presId="urn:microsoft.com/office/officeart/2005/8/layout/orgChart1"/>
    <dgm:cxn modelId="{CA4E7EC4-6904-4820-8C84-46A928BC3D7E}" type="presOf" srcId="{ECF7AD3D-BDD3-4E03-819E-E6FE5D799EC9}" destId="{DD353779-5435-4912-BD3C-2E7C158BD60D}" srcOrd="1" destOrd="0" presId="urn:microsoft.com/office/officeart/2005/8/layout/orgChart1"/>
    <dgm:cxn modelId="{5EEF8AC7-6842-4900-89CF-2282A7D5DD7B}" type="presOf" srcId="{F8AAAEF6-DD85-4F6A-898A-7F28DDD4687A}" destId="{941AB807-270A-4A0D-86A4-3FF1C75B9873}" srcOrd="0" destOrd="0" presId="urn:microsoft.com/office/officeart/2005/8/layout/orgChart1"/>
    <dgm:cxn modelId="{715638C9-9BDC-435A-BC55-146043DDA233}" type="presOf" srcId="{3014FA77-E593-4806-BEE0-C94F50484B03}" destId="{E00C5FAC-5CBF-4058-A373-4644A2D8F36A}" srcOrd="0" destOrd="0" presId="urn:microsoft.com/office/officeart/2005/8/layout/orgChart1"/>
    <dgm:cxn modelId="{27543FC9-765E-49E5-8E51-A611AAAFE09B}" type="presOf" srcId="{E52BA845-B561-4883-B6CA-D9AB914E0B6A}" destId="{C12C7467-CB18-495C-8C71-EB28B7348162}" srcOrd="0" destOrd="0" presId="urn:microsoft.com/office/officeart/2005/8/layout/orgChart1"/>
    <dgm:cxn modelId="{96E912CB-8736-4289-9703-E28E40E504EE}" type="presOf" srcId="{A8EC9C87-EDD4-4B98-B6E7-440317EAECAA}" destId="{04BE2F94-7877-460A-81FA-AB6356E572BC}" srcOrd="0" destOrd="0" presId="urn:microsoft.com/office/officeart/2005/8/layout/orgChart1"/>
    <dgm:cxn modelId="{565B6CCC-BABB-4CA9-B202-B09AA5425DD7}" type="presOf" srcId="{3825B96C-44BD-4473-9B3C-488C30CFBA7F}" destId="{7E10B4BD-D499-4798-B65E-435A47B5903C}" srcOrd="0" destOrd="0" presId="urn:microsoft.com/office/officeart/2005/8/layout/orgChart1"/>
    <dgm:cxn modelId="{B56C22D4-A5B9-44E3-8EDA-D8EDA69D54A7}" type="presOf" srcId="{60004A6A-3C22-486A-9F80-B007946AEC9B}" destId="{E122453C-AA0D-4D3B-8702-8CE0491EA8DB}" srcOrd="1" destOrd="0" presId="urn:microsoft.com/office/officeart/2005/8/layout/orgChart1"/>
    <dgm:cxn modelId="{7DD004D7-9BDD-473D-BCA4-72C72E29000F}" type="presOf" srcId="{A3D1C077-D9A4-4882-9AA1-BC7B1A564190}" destId="{FF7F1F22-7D97-4442-AF78-5B15CC93669C}" srcOrd="1" destOrd="0" presId="urn:microsoft.com/office/officeart/2005/8/layout/orgChart1"/>
    <dgm:cxn modelId="{DC1946D8-9C99-41BA-B175-535B3BEBFBB1}" type="presOf" srcId="{0BD92DFE-7E73-44CF-99BA-D119D6CD55CB}" destId="{15D215CD-7624-4283-9592-CA0950BBDF19}" srcOrd="0" destOrd="0" presId="urn:microsoft.com/office/officeart/2005/8/layout/orgChart1"/>
    <dgm:cxn modelId="{DD7284D8-85FF-47F7-8ECD-1AEA61A9DA49}" srcId="{3825B96C-44BD-4473-9B3C-488C30CFBA7F}" destId="{57BB2C1A-70BD-409F-9273-BFE96BCD72D3}" srcOrd="3" destOrd="0" parTransId="{130C7FB0-37EC-402F-B56C-5681C5B50A0A}" sibTransId="{010EC27D-B1BB-4C2B-AA03-744D5DE454E8}"/>
    <dgm:cxn modelId="{F8F9E3DB-BAC1-4ABB-85A2-0CCA492DF215}" type="presOf" srcId="{130C7FB0-37EC-402F-B56C-5681C5B50A0A}" destId="{6B833468-C327-4739-BAB0-D977FC85DC4E}" srcOrd="0" destOrd="0" presId="urn:microsoft.com/office/officeart/2005/8/layout/orgChart1"/>
    <dgm:cxn modelId="{CC5892DD-A61B-468A-A379-9B47C00AAE4F}" type="presOf" srcId="{A3D1C077-D9A4-4882-9AA1-BC7B1A564190}" destId="{288D7149-4552-4FFB-8C91-6BE794543358}" srcOrd="0" destOrd="0" presId="urn:microsoft.com/office/officeart/2005/8/layout/orgChart1"/>
    <dgm:cxn modelId="{C66673DE-AD64-4C2E-99AD-676DC2E5CAB6}" type="presOf" srcId="{0BD92DFE-7E73-44CF-99BA-D119D6CD55CB}" destId="{81792F1D-8986-43B9-8497-0BBE35DD4D84}" srcOrd="1" destOrd="0" presId="urn:microsoft.com/office/officeart/2005/8/layout/orgChart1"/>
    <dgm:cxn modelId="{032391DF-7C8B-4EB2-8EED-E4E2504E5245}" type="presOf" srcId="{EA27A8AA-CE91-40AC-AFF7-FBE0C7B6274B}" destId="{9C708991-6EE8-46CB-B30A-9ED029CE3FA4}" srcOrd="0" destOrd="0" presId="urn:microsoft.com/office/officeart/2005/8/layout/orgChart1"/>
    <dgm:cxn modelId="{6CFCCBE0-C135-4035-8CFA-27169F34BD90}" type="presOf" srcId="{1294493B-CB97-4C4B-AA01-AB0359D37311}" destId="{2FC151C7-F03D-436A-B31D-D483E8171713}" srcOrd="1" destOrd="0" presId="urn:microsoft.com/office/officeart/2005/8/layout/orgChart1"/>
    <dgm:cxn modelId="{CEC5B6E1-42D8-4709-9068-A870BE8E1D5E}" srcId="{60004A6A-3C22-486A-9F80-B007946AEC9B}" destId="{B393F106-628C-4453-9EC4-527A213BB22D}" srcOrd="1" destOrd="0" parTransId="{0D264D78-0B27-450D-ADD7-70DAC5EC85A3}" sibTransId="{E5AA87E0-1385-4C8B-A1A2-3DAE3D76315C}"/>
    <dgm:cxn modelId="{D4E5FCE3-A847-4BCB-8080-26D599CCE22A}" srcId="{EA27A8AA-CE91-40AC-AFF7-FBE0C7B6274B}" destId="{A3D1C077-D9A4-4882-9AA1-BC7B1A564190}" srcOrd="4" destOrd="0" parTransId="{647D2087-DB9E-4927-A70D-78BFA3975D98}" sibTransId="{29930290-D1EB-4246-BFFF-1055A234B118}"/>
    <dgm:cxn modelId="{641B80E5-4417-4D8D-AC27-9A581597B0C2}" type="presOf" srcId="{8D16B678-8B8F-4671-AD4D-CA092C9AA3D7}" destId="{0C9B679B-823C-4289-AF88-2AB74EC0802C}" srcOrd="1" destOrd="0" presId="urn:microsoft.com/office/officeart/2005/8/layout/orgChart1"/>
    <dgm:cxn modelId="{A457FDE6-1CD8-4933-B04F-DE2FB0F04A62}" type="presOf" srcId="{B393F106-628C-4453-9EC4-527A213BB22D}" destId="{7AB93C1E-93FF-418D-9D8D-70AADEE27CBB}" srcOrd="0" destOrd="0" presId="urn:microsoft.com/office/officeart/2005/8/layout/orgChart1"/>
    <dgm:cxn modelId="{30E73FF1-5D35-42F3-B0B5-5529B73C26D8}" type="presOf" srcId="{DA25B4F9-98C5-4499-981F-AEA030C6E5BD}" destId="{F216A8D1-25D7-4C06-A08D-D2B68B58AD78}" srcOrd="1" destOrd="0" presId="urn:microsoft.com/office/officeart/2005/8/layout/orgChart1"/>
    <dgm:cxn modelId="{086F10F3-CF04-42E2-9F44-75F794015867}" type="presOf" srcId="{D8C56002-DD29-48DA-A5F7-3CB921B77A1E}" destId="{6ED12029-1D64-4857-B2F2-E360FFD4DCE4}" srcOrd="0" destOrd="0" presId="urn:microsoft.com/office/officeart/2005/8/layout/orgChart1"/>
    <dgm:cxn modelId="{A686F6F3-A672-4B62-8C36-0D2AFABC4071}" type="presOf" srcId="{2E769179-0620-46FA-B6FA-0EC6AF375353}" destId="{7E2B25D2-77C8-40AD-84DB-4479BE322FEC}" srcOrd="1" destOrd="0" presId="urn:microsoft.com/office/officeart/2005/8/layout/orgChart1"/>
    <dgm:cxn modelId="{1E13B2F7-155D-4EA2-B995-7E458450E156}" type="presOf" srcId="{92BD062A-2F62-421E-8427-8B911B497B3D}" destId="{8E670755-1342-4806-8D8D-676A742D1D58}" srcOrd="0" destOrd="0" presId="urn:microsoft.com/office/officeart/2005/8/layout/orgChart1"/>
    <dgm:cxn modelId="{B87839FC-7040-4DC1-82CB-2EE877137FB5}" srcId="{DA25B4F9-98C5-4499-981F-AEA030C6E5BD}" destId="{93DDC175-41A6-4E05-AAA3-CA167DBA0223}" srcOrd="1" destOrd="0" parTransId="{0810CC39-3775-4202-931D-DE00B4E7848D}" sibTransId="{610117EB-CACE-48B7-9565-09C537EE2BAD}"/>
    <dgm:cxn modelId="{118202FE-DB5A-4C59-9A73-27E563A42BA8}" srcId="{DA25B4F9-98C5-4499-981F-AEA030C6E5BD}" destId="{43B13D27-5A4E-427E-9416-AC27144F9ED1}" srcOrd="0" destOrd="0" parTransId="{7D232E1B-F1BF-436B-8C3D-19319F3D1028}" sibTransId="{184ABA42-41DE-44B1-A2D2-6F1D06890EE0}"/>
    <dgm:cxn modelId="{1113C2FE-416C-493B-A1AE-5C6210D9C06E}" type="presOf" srcId="{686A0AD2-7166-4ACF-BB21-5F9B5751D450}" destId="{863BC9BA-553C-4E93-9343-E140E821D18B}" srcOrd="1" destOrd="0" presId="urn:microsoft.com/office/officeart/2005/8/layout/orgChart1"/>
    <dgm:cxn modelId="{159F1B1D-E2E6-4869-ABAE-38B160B15954}" type="presParOf" srcId="{0EECDB5E-0FBB-421C-B42E-C751FF12515B}" destId="{46AAA360-DA85-4243-8DEF-54EA94080F8C}" srcOrd="0" destOrd="0" presId="urn:microsoft.com/office/officeart/2005/8/layout/orgChart1"/>
    <dgm:cxn modelId="{B443D5B0-3C87-49D9-BBCF-9C60D80F32DF}" type="presParOf" srcId="{46AAA360-DA85-4243-8DEF-54EA94080F8C}" destId="{BEE44530-A337-416A-A535-B4417CE884D1}" srcOrd="0" destOrd="0" presId="urn:microsoft.com/office/officeart/2005/8/layout/orgChart1"/>
    <dgm:cxn modelId="{9DBABEEA-6D12-4220-A961-1744E65B563D}" type="presParOf" srcId="{BEE44530-A337-416A-A535-B4417CE884D1}" destId="{9C708991-6EE8-46CB-B30A-9ED029CE3FA4}" srcOrd="0" destOrd="0" presId="urn:microsoft.com/office/officeart/2005/8/layout/orgChart1"/>
    <dgm:cxn modelId="{EDDDABC3-7882-4552-A2C3-8240EE017099}" type="presParOf" srcId="{BEE44530-A337-416A-A535-B4417CE884D1}" destId="{C38A673B-B956-4B30-8838-6BBA257E543F}" srcOrd="1" destOrd="0" presId="urn:microsoft.com/office/officeart/2005/8/layout/orgChart1"/>
    <dgm:cxn modelId="{51781BED-09E4-4B8D-8F82-FAAABEE5681A}" type="presParOf" srcId="{46AAA360-DA85-4243-8DEF-54EA94080F8C}" destId="{026BE511-0F19-4E8E-9DC1-FE2ACE8F1F73}" srcOrd="1" destOrd="0" presId="urn:microsoft.com/office/officeart/2005/8/layout/orgChart1"/>
    <dgm:cxn modelId="{2B83F727-921B-4164-93D6-A2765FEC081E}" type="presParOf" srcId="{026BE511-0F19-4E8E-9DC1-FE2ACE8F1F73}" destId="{F3833395-DB43-49F1-92F3-88A6FE6E75BB}" srcOrd="0" destOrd="0" presId="urn:microsoft.com/office/officeart/2005/8/layout/orgChart1"/>
    <dgm:cxn modelId="{ABDC8FC9-9739-41F7-A3A1-DE9EDFD21110}" type="presParOf" srcId="{026BE511-0F19-4E8E-9DC1-FE2ACE8F1F73}" destId="{F0045036-F0B4-45BA-B7AA-D7756FC6B2D3}" srcOrd="1" destOrd="0" presId="urn:microsoft.com/office/officeart/2005/8/layout/orgChart1"/>
    <dgm:cxn modelId="{D9338714-7EEC-41A1-8601-218659A2FF64}" type="presParOf" srcId="{F0045036-F0B4-45BA-B7AA-D7756FC6B2D3}" destId="{C0007068-4437-47AC-9019-3DBDCB7C9E5C}" srcOrd="0" destOrd="0" presId="urn:microsoft.com/office/officeart/2005/8/layout/orgChart1"/>
    <dgm:cxn modelId="{DA7337A0-CAC7-4AAF-8B8E-948D235676B1}" type="presParOf" srcId="{C0007068-4437-47AC-9019-3DBDCB7C9E5C}" destId="{7E10B4BD-D499-4798-B65E-435A47B5903C}" srcOrd="0" destOrd="0" presId="urn:microsoft.com/office/officeart/2005/8/layout/orgChart1"/>
    <dgm:cxn modelId="{DECC51F9-6209-4E12-B366-E1CA0D2FC89F}" type="presParOf" srcId="{C0007068-4437-47AC-9019-3DBDCB7C9E5C}" destId="{C52B519B-D9A7-472F-8CD4-5DB7AB777875}" srcOrd="1" destOrd="0" presId="urn:microsoft.com/office/officeart/2005/8/layout/orgChart1"/>
    <dgm:cxn modelId="{2444DD1E-670F-455B-9B13-CC99559AD360}" type="presParOf" srcId="{F0045036-F0B4-45BA-B7AA-D7756FC6B2D3}" destId="{09A162E7-EED0-4576-A743-890129026818}" srcOrd="1" destOrd="0" presId="urn:microsoft.com/office/officeart/2005/8/layout/orgChart1"/>
    <dgm:cxn modelId="{C8A9C8D7-2CC2-476A-8F90-CD68CF8E6212}" type="presParOf" srcId="{09A162E7-EED0-4576-A743-890129026818}" destId="{C12C7467-CB18-495C-8C71-EB28B7348162}" srcOrd="0" destOrd="0" presId="urn:microsoft.com/office/officeart/2005/8/layout/orgChart1"/>
    <dgm:cxn modelId="{9E791456-81DA-4140-88A1-9C904477B4E7}" type="presParOf" srcId="{09A162E7-EED0-4576-A743-890129026818}" destId="{4C689ED5-09C3-4AB9-ADCB-508740C0657B}" srcOrd="1" destOrd="0" presId="urn:microsoft.com/office/officeart/2005/8/layout/orgChart1"/>
    <dgm:cxn modelId="{ECAFF690-C4FB-4DBD-9FC4-69C1A3340B93}" type="presParOf" srcId="{4C689ED5-09C3-4AB9-ADCB-508740C0657B}" destId="{FC298861-2F1E-4452-8FD3-7D99D6893652}" srcOrd="0" destOrd="0" presId="urn:microsoft.com/office/officeart/2005/8/layout/orgChart1"/>
    <dgm:cxn modelId="{31861FDD-9E33-40EC-8356-CDF8517FFE41}" type="presParOf" srcId="{FC298861-2F1E-4452-8FD3-7D99D6893652}" destId="{6ED12029-1D64-4857-B2F2-E360FFD4DCE4}" srcOrd="0" destOrd="0" presId="urn:microsoft.com/office/officeart/2005/8/layout/orgChart1"/>
    <dgm:cxn modelId="{1F49BB95-348E-4394-B552-54B9242C843A}" type="presParOf" srcId="{FC298861-2F1E-4452-8FD3-7D99D6893652}" destId="{B4D81F3F-058A-4A7D-9F67-5D6E46766136}" srcOrd="1" destOrd="0" presId="urn:microsoft.com/office/officeart/2005/8/layout/orgChart1"/>
    <dgm:cxn modelId="{D7D7D6DE-286C-42D7-95AC-C34B2902100B}" type="presParOf" srcId="{4C689ED5-09C3-4AB9-ADCB-508740C0657B}" destId="{AC1651B2-51F3-45B3-ADCF-39B5D6300991}" srcOrd="1" destOrd="0" presId="urn:microsoft.com/office/officeart/2005/8/layout/orgChart1"/>
    <dgm:cxn modelId="{4EF1B814-8C8D-4486-B421-31BF243D6CBA}" type="presParOf" srcId="{4C689ED5-09C3-4AB9-ADCB-508740C0657B}" destId="{B544E787-153E-470A-BB57-BEA5CD5F8544}" srcOrd="2" destOrd="0" presId="urn:microsoft.com/office/officeart/2005/8/layout/orgChart1"/>
    <dgm:cxn modelId="{3BCFE34F-467C-45FB-8E58-FA8709126A53}" type="presParOf" srcId="{09A162E7-EED0-4576-A743-890129026818}" destId="{78FB720A-1D4A-4873-9BB3-618F22EB0898}" srcOrd="2" destOrd="0" presId="urn:microsoft.com/office/officeart/2005/8/layout/orgChart1"/>
    <dgm:cxn modelId="{C4BBDB83-4B88-47CE-B07D-2D6B941F34F7}" type="presParOf" srcId="{09A162E7-EED0-4576-A743-890129026818}" destId="{4A9E2A93-2341-48B1-BE72-CA5BE1DFB8D6}" srcOrd="3" destOrd="0" presId="urn:microsoft.com/office/officeart/2005/8/layout/orgChart1"/>
    <dgm:cxn modelId="{00EEF0B5-22E1-445E-A6F8-AD8429481159}" type="presParOf" srcId="{4A9E2A93-2341-48B1-BE72-CA5BE1DFB8D6}" destId="{FB3F6411-43AE-42F9-B751-95B55839C12B}" srcOrd="0" destOrd="0" presId="urn:microsoft.com/office/officeart/2005/8/layout/orgChart1"/>
    <dgm:cxn modelId="{3D7793C1-F010-4D5E-8E6C-2D3B70AFD8E6}" type="presParOf" srcId="{FB3F6411-43AE-42F9-B751-95B55839C12B}" destId="{15D215CD-7624-4283-9592-CA0950BBDF19}" srcOrd="0" destOrd="0" presId="urn:microsoft.com/office/officeart/2005/8/layout/orgChart1"/>
    <dgm:cxn modelId="{660D455A-07FE-4FD3-9C64-56888DF58436}" type="presParOf" srcId="{FB3F6411-43AE-42F9-B751-95B55839C12B}" destId="{81792F1D-8986-43B9-8497-0BBE35DD4D84}" srcOrd="1" destOrd="0" presId="urn:microsoft.com/office/officeart/2005/8/layout/orgChart1"/>
    <dgm:cxn modelId="{9AA96071-AF5D-4ED7-8F13-D3E294C64002}" type="presParOf" srcId="{4A9E2A93-2341-48B1-BE72-CA5BE1DFB8D6}" destId="{E2B06EBC-0388-43DF-B3B8-7095C6E59ACA}" srcOrd="1" destOrd="0" presId="urn:microsoft.com/office/officeart/2005/8/layout/orgChart1"/>
    <dgm:cxn modelId="{686DB193-1342-4E0A-B110-A1AC445CB084}" type="presParOf" srcId="{4A9E2A93-2341-48B1-BE72-CA5BE1DFB8D6}" destId="{E1797EF7-4ECD-44AE-844F-3CFDFF5029B8}" srcOrd="2" destOrd="0" presId="urn:microsoft.com/office/officeart/2005/8/layout/orgChart1"/>
    <dgm:cxn modelId="{E68C1C2E-4675-4FAA-8E29-28401AF88907}" type="presParOf" srcId="{09A162E7-EED0-4576-A743-890129026818}" destId="{D0813F02-AE90-4687-A846-1B5E15F28255}" srcOrd="4" destOrd="0" presId="urn:microsoft.com/office/officeart/2005/8/layout/orgChart1"/>
    <dgm:cxn modelId="{BCF3606F-93F8-40FB-99DD-F9F46C8A13CC}" type="presParOf" srcId="{09A162E7-EED0-4576-A743-890129026818}" destId="{BEDEE59D-AC3F-4138-BF02-0ECF95063D04}" srcOrd="5" destOrd="0" presId="urn:microsoft.com/office/officeart/2005/8/layout/orgChart1"/>
    <dgm:cxn modelId="{D97C2DBB-422C-4ABB-B3E4-B8E0B363E16C}" type="presParOf" srcId="{BEDEE59D-AC3F-4138-BF02-0ECF95063D04}" destId="{BBB30F5B-B8EC-450C-A62B-16ACFF6A9512}" srcOrd="0" destOrd="0" presId="urn:microsoft.com/office/officeart/2005/8/layout/orgChart1"/>
    <dgm:cxn modelId="{5F05A250-301E-4AD7-9072-BB18C98928E9}" type="presParOf" srcId="{BBB30F5B-B8EC-450C-A62B-16ACFF6A9512}" destId="{41365272-63B7-41C2-B0DA-37F60DBA9632}" srcOrd="0" destOrd="0" presId="urn:microsoft.com/office/officeart/2005/8/layout/orgChart1"/>
    <dgm:cxn modelId="{27CB1D73-DAC9-4061-BBE9-DE05B88AD3FC}" type="presParOf" srcId="{BBB30F5B-B8EC-450C-A62B-16ACFF6A9512}" destId="{9BD7AC31-8DB5-4BF4-BB06-0104FF2FE048}" srcOrd="1" destOrd="0" presId="urn:microsoft.com/office/officeart/2005/8/layout/orgChart1"/>
    <dgm:cxn modelId="{6D2F6FBF-B4AD-4223-9197-1A2A0036161E}" type="presParOf" srcId="{BEDEE59D-AC3F-4138-BF02-0ECF95063D04}" destId="{E41DB958-4DF1-46EE-9DDD-0A91E63302BA}" srcOrd="1" destOrd="0" presId="urn:microsoft.com/office/officeart/2005/8/layout/orgChart1"/>
    <dgm:cxn modelId="{1FBE7059-ED5C-42A9-A243-E72E7553DB21}" type="presParOf" srcId="{BEDEE59D-AC3F-4138-BF02-0ECF95063D04}" destId="{A744D4DF-0F11-4F88-AF95-83F2D20B34EC}" srcOrd="2" destOrd="0" presId="urn:microsoft.com/office/officeart/2005/8/layout/orgChart1"/>
    <dgm:cxn modelId="{9FEA96C7-4E34-4C8F-B272-99CADD058A9B}" type="presParOf" srcId="{09A162E7-EED0-4576-A743-890129026818}" destId="{6B833468-C327-4739-BAB0-D977FC85DC4E}" srcOrd="6" destOrd="0" presId="urn:microsoft.com/office/officeart/2005/8/layout/orgChart1"/>
    <dgm:cxn modelId="{671AFDA6-91F0-4EA6-9748-8F5EFD406393}" type="presParOf" srcId="{09A162E7-EED0-4576-A743-890129026818}" destId="{DDD356CB-5651-4F48-BF2D-98C14DE9D259}" srcOrd="7" destOrd="0" presId="urn:microsoft.com/office/officeart/2005/8/layout/orgChart1"/>
    <dgm:cxn modelId="{67DA4675-8D05-45D2-BDE0-EA79F76F6C71}" type="presParOf" srcId="{DDD356CB-5651-4F48-BF2D-98C14DE9D259}" destId="{6197A6AC-FEA6-46BC-8424-CF625A31B112}" srcOrd="0" destOrd="0" presId="urn:microsoft.com/office/officeart/2005/8/layout/orgChart1"/>
    <dgm:cxn modelId="{CD23EE27-DC08-4000-AFB4-D8FC6F21F4BA}" type="presParOf" srcId="{6197A6AC-FEA6-46BC-8424-CF625A31B112}" destId="{658E594C-1650-4CF6-992B-5C46FE75DBD5}" srcOrd="0" destOrd="0" presId="urn:microsoft.com/office/officeart/2005/8/layout/orgChart1"/>
    <dgm:cxn modelId="{BFD1FDF1-3E74-49AF-BDF1-B617D8601387}" type="presParOf" srcId="{6197A6AC-FEA6-46BC-8424-CF625A31B112}" destId="{10859589-3717-4683-824B-22498BB1121C}" srcOrd="1" destOrd="0" presId="urn:microsoft.com/office/officeart/2005/8/layout/orgChart1"/>
    <dgm:cxn modelId="{4AF05536-AC4A-43BB-970D-F30AEC610F82}" type="presParOf" srcId="{DDD356CB-5651-4F48-BF2D-98C14DE9D259}" destId="{613FE8A0-9D6A-4A86-9EC0-4D43321C46B2}" srcOrd="1" destOrd="0" presId="urn:microsoft.com/office/officeart/2005/8/layout/orgChart1"/>
    <dgm:cxn modelId="{27C2171B-F569-4E51-9B20-5B8225756DFB}" type="presParOf" srcId="{DDD356CB-5651-4F48-BF2D-98C14DE9D259}" destId="{D0DC1220-D348-4E20-B037-1803D1013C13}" srcOrd="2" destOrd="0" presId="urn:microsoft.com/office/officeart/2005/8/layout/orgChart1"/>
    <dgm:cxn modelId="{679F5DB1-0B42-4FC6-B3A6-EF204B131A92}" type="presParOf" srcId="{09A162E7-EED0-4576-A743-890129026818}" destId="{D86C90B5-AA65-4E23-8A28-6F95D765873C}" srcOrd="8" destOrd="0" presId="urn:microsoft.com/office/officeart/2005/8/layout/orgChart1"/>
    <dgm:cxn modelId="{CD70FFEF-8E64-4D93-B258-4E2A94786364}" type="presParOf" srcId="{09A162E7-EED0-4576-A743-890129026818}" destId="{A4466DA8-D47A-46C4-B23A-1DE87BE3B886}" srcOrd="9" destOrd="0" presId="urn:microsoft.com/office/officeart/2005/8/layout/orgChart1"/>
    <dgm:cxn modelId="{7CC4F3AC-3C59-4B2C-9952-EE6FBCDCA097}" type="presParOf" srcId="{A4466DA8-D47A-46C4-B23A-1DE87BE3B886}" destId="{61F37F02-A6EA-4942-A653-C46B601A9B1F}" srcOrd="0" destOrd="0" presId="urn:microsoft.com/office/officeart/2005/8/layout/orgChart1"/>
    <dgm:cxn modelId="{C8678037-DE07-4AE9-B61B-BDCDAFFB1922}" type="presParOf" srcId="{61F37F02-A6EA-4942-A653-C46B601A9B1F}" destId="{E00C5FAC-5CBF-4058-A373-4644A2D8F36A}" srcOrd="0" destOrd="0" presId="urn:microsoft.com/office/officeart/2005/8/layout/orgChart1"/>
    <dgm:cxn modelId="{F8BEFF1E-C4DF-4E96-8D72-2E059F7E2617}" type="presParOf" srcId="{61F37F02-A6EA-4942-A653-C46B601A9B1F}" destId="{83B00E2E-4A57-41F2-99A8-474D2F96BAAE}" srcOrd="1" destOrd="0" presId="urn:microsoft.com/office/officeart/2005/8/layout/orgChart1"/>
    <dgm:cxn modelId="{8F737F36-0437-4B32-84B9-2CE4F154965D}" type="presParOf" srcId="{A4466DA8-D47A-46C4-B23A-1DE87BE3B886}" destId="{C5D774CA-8963-4BAD-B311-F92247CA536E}" srcOrd="1" destOrd="0" presId="urn:microsoft.com/office/officeart/2005/8/layout/orgChart1"/>
    <dgm:cxn modelId="{A8D6EFB6-7CC2-4668-86BE-E9CE05BBD18B}" type="presParOf" srcId="{A4466DA8-D47A-46C4-B23A-1DE87BE3B886}" destId="{54A99BA0-4EE3-4081-96B9-52A9EB68D940}" srcOrd="2" destOrd="0" presId="urn:microsoft.com/office/officeart/2005/8/layout/orgChart1"/>
    <dgm:cxn modelId="{1DB131E0-74E2-4817-8D13-D515C33D0A12}" type="presParOf" srcId="{F0045036-F0B4-45BA-B7AA-D7756FC6B2D3}" destId="{6264490F-699E-467B-8718-BE91A7A72985}" srcOrd="2" destOrd="0" presId="urn:microsoft.com/office/officeart/2005/8/layout/orgChart1"/>
    <dgm:cxn modelId="{C1BAE3C4-A360-4E23-9D64-E3BBF56C8199}" type="presParOf" srcId="{026BE511-0F19-4E8E-9DC1-FE2ACE8F1F73}" destId="{54317B36-F721-49BA-AEB2-D278A1D5C3BC}" srcOrd="2" destOrd="0" presId="urn:microsoft.com/office/officeart/2005/8/layout/orgChart1"/>
    <dgm:cxn modelId="{307E64CF-6502-4D96-828D-795BA206500F}" type="presParOf" srcId="{026BE511-0F19-4E8E-9DC1-FE2ACE8F1F73}" destId="{24D22806-7DF1-4463-97D1-CAE9EC1C0B7F}" srcOrd="3" destOrd="0" presId="urn:microsoft.com/office/officeart/2005/8/layout/orgChart1"/>
    <dgm:cxn modelId="{8484B548-117E-4F5E-98C7-8813C6D8FCDC}" type="presParOf" srcId="{24D22806-7DF1-4463-97D1-CAE9EC1C0B7F}" destId="{6E911905-A5BA-43E9-AC73-58B9208F91F1}" srcOrd="0" destOrd="0" presId="urn:microsoft.com/office/officeart/2005/8/layout/orgChart1"/>
    <dgm:cxn modelId="{AF990E36-D271-494A-9B86-31C1907BE2BC}" type="presParOf" srcId="{6E911905-A5BA-43E9-AC73-58B9208F91F1}" destId="{BDE14900-CCBC-4988-96DF-6426A4203424}" srcOrd="0" destOrd="0" presId="urn:microsoft.com/office/officeart/2005/8/layout/orgChart1"/>
    <dgm:cxn modelId="{9891922C-F2E2-4715-804D-5C626FFF6AD2}" type="presParOf" srcId="{6E911905-A5BA-43E9-AC73-58B9208F91F1}" destId="{CDE05857-4801-4BB5-AEDF-6C984DA3F5D1}" srcOrd="1" destOrd="0" presId="urn:microsoft.com/office/officeart/2005/8/layout/orgChart1"/>
    <dgm:cxn modelId="{3B8CA920-DBD6-492C-ACA6-A50C179B8CB9}" type="presParOf" srcId="{24D22806-7DF1-4463-97D1-CAE9EC1C0B7F}" destId="{AB0B45F4-58B5-4B5F-BEEB-C177BDAEB47E}" srcOrd="1" destOrd="0" presId="urn:microsoft.com/office/officeart/2005/8/layout/orgChart1"/>
    <dgm:cxn modelId="{965E8901-A6C1-44ED-84B2-F67BB2E6CA9F}" type="presParOf" srcId="{AB0B45F4-58B5-4B5F-BEEB-C177BDAEB47E}" destId="{13357D04-F7D0-41FF-A067-5E6BBA3DC52F}" srcOrd="0" destOrd="0" presId="urn:microsoft.com/office/officeart/2005/8/layout/orgChart1"/>
    <dgm:cxn modelId="{3B8837A6-BD19-4F85-AB6A-9BB728243C54}" type="presParOf" srcId="{AB0B45F4-58B5-4B5F-BEEB-C177BDAEB47E}" destId="{77ED0DDE-66F1-4583-B042-6A54C8C978DB}" srcOrd="1" destOrd="0" presId="urn:microsoft.com/office/officeart/2005/8/layout/orgChart1"/>
    <dgm:cxn modelId="{F05C81E5-F5C3-41E3-A274-E75CDFB80658}" type="presParOf" srcId="{77ED0DDE-66F1-4583-B042-6A54C8C978DB}" destId="{EE1129A5-AE3B-4DC0-8B3A-AF6953C69213}" srcOrd="0" destOrd="0" presId="urn:microsoft.com/office/officeart/2005/8/layout/orgChart1"/>
    <dgm:cxn modelId="{0859C3EC-7246-48AF-8B2D-0F1659BE46D8}" type="presParOf" srcId="{EE1129A5-AE3B-4DC0-8B3A-AF6953C69213}" destId="{747C8E11-8A07-4B9F-BBAC-C799A1AB4AA1}" srcOrd="0" destOrd="0" presId="urn:microsoft.com/office/officeart/2005/8/layout/orgChart1"/>
    <dgm:cxn modelId="{A5A2AFDA-5951-48ED-B8BB-354D2F95A812}" type="presParOf" srcId="{EE1129A5-AE3B-4DC0-8B3A-AF6953C69213}" destId="{47A04C46-7817-4676-9A69-868AA97504F5}" srcOrd="1" destOrd="0" presId="urn:microsoft.com/office/officeart/2005/8/layout/orgChart1"/>
    <dgm:cxn modelId="{F4AA6CF4-AF27-4FC4-B55A-D129CBC68A55}" type="presParOf" srcId="{77ED0DDE-66F1-4583-B042-6A54C8C978DB}" destId="{A92FF7E8-4AC3-4B44-9928-C8988F0EDE21}" srcOrd="1" destOrd="0" presId="urn:microsoft.com/office/officeart/2005/8/layout/orgChart1"/>
    <dgm:cxn modelId="{6519C496-D737-4798-BCAB-13B4E520BD30}" type="presParOf" srcId="{77ED0DDE-66F1-4583-B042-6A54C8C978DB}" destId="{DB4651B8-D7CC-4D7D-8785-7F5C10B5C344}" srcOrd="2" destOrd="0" presId="urn:microsoft.com/office/officeart/2005/8/layout/orgChart1"/>
    <dgm:cxn modelId="{261CEF2D-FE05-492D-8804-957B95EAAF7E}" type="presParOf" srcId="{AB0B45F4-58B5-4B5F-BEEB-C177BDAEB47E}" destId="{04BE2F94-7877-460A-81FA-AB6356E572BC}" srcOrd="2" destOrd="0" presId="urn:microsoft.com/office/officeart/2005/8/layout/orgChart1"/>
    <dgm:cxn modelId="{5A5750F3-E561-4BBC-9654-6D03A0FC60DF}" type="presParOf" srcId="{AB0B45F4-58B5-4B5F-BEEB-C177BDAEB47E}" destId="{F3D13A28-CC6F-4AC1-8E78-77BDF5627662}" srcOrd="3" destOrd="0" presId="urn:microsoft.com/office/officeart/2005/8/layout/orgChart1"/>
    <dgm:cxn modelId="{28B21085-C186-4A36-857B-72F7080C41AD}" type="presParOf" srcId="{F3D13A28-CC6F-4AC1-8E78-77BDF5627662}" destId="{EDF5D65A-DF84-493B-AE5F-6B2768CC84C0}" srcOrd="0" destOrd="0" presId="urn:microsoft.com/office/officeart/2005/8/layout/orgChart1"/>
    <dgm:cxn modelId="{A84874F1-86FE-4A34-842E-2E1D8DD7BD51}" type="presParOf" srcId="{EDF5D65A-DF84-493B-AE5F-6B2768CC84C0}" destId="{0A759087-BA3C-42E7-AFB0-798C1E5AA112}" srcOrd="0" destOrd="0" presId="urn:microsoft.com/office/officeart/2005/8/layout/orgChart1"/>
    <dgm:cxn modelId="{EEE21A01-7FE6-4AEF-B44F-2918D85BEDE6}" type="presParOf" srcId="{EDF5D65A-DF84-493B-AE5F-6B2768CC84C0}" destId="{E3E1392B-AC8A-4EED-829B-D9AF4C0F5E10}" srcOrd="1" destOrd="0" presId="urn:microsoft.com/office/officeart/2005/8/layout/orgChart1"/>
    <dgm:cxn modelId="{E02E8AFA-DFE3-4AD3-AAF1-0E68DD384845}" type="presParOf" srcId="{F3D13A28-CC6F-4AC1-8E78-77BDF5627662}" destId="{972CB8C1-9916-4347-8679-ADB90BF0424F}" srcOrd="1" destOrd="0" presId="urn:microsoft.com/office/officeart/2005/8/layout/orgChart1"/>
    <dgm:cxn modelId="{8CA171FD-71FE-4CC2-826F-A3F44F8EA1B4}" type="presParOf" srcId="{F3D13A28-CC6F-4AC1-8E78-77BDF5627662}" destId="{FE220C48-06EF-4002-A3E9-CF7EDCCDE577}" srcOrd="2" destOrd="0" presId="urn:microsoft.com/office/officeart/2005/8/layout/orgChart1"/>
    <dgm:cxn modelId="{528108BA-04DC-403F-AC36-F929C472081C}" type="presParOf" srcId="{24D22806-7DF1-4463-97D1-CAE9EC1C0B7F}" destId="{D68419A5-BE1E-4E31-AB41-0BFA20F700AE}" srcOrd="2" destOrd="0" presId="urn:microsoft.com/office/officeart/2005/8/layout/orgChart1"/>
    <dgm:cxn modelId="{633485AA-2018-4729-AF00-CB7B94B6708B}" type="presParOf" srcId="{026BE511-0F19-4E8E-9DC1-FE2ACE8F1F73}" destId="{B1CD72E9-1C12-4106-8A4C-35D11566D6DF}" srcOrd="4" destOrd="0" presId="urn:microsoft.com/office/officeart/2005/8/layout/orgChart1"/>
    <dgm:cxn modelId="{9578E530-7E41-491F-A67C-32C5FDD4F03D}" type="presParOf" srcId="{026BE511-0F19-4E8E-9DC1-FE2ACE8F1F73}" destId="{2FFB89B5-F13F-47D6-B31E-D7BD7B63728B}" srcOrd="5" destOrd="0" presId="urn:microsoft.com/office/officeart/2005/8/layout/orgChart1"/>
    <dgm:cxn modelId="{8A814EFD-0FDA-4E33-97EF-B703A0CAE753}" type="presParOf" srcId="{2FFB89B5-F13F-47D6-B31E-D7BD7B63728B}" destId="{F1D27792-E808-48D4-9643-1CB8A585DA9B}" srcOrd="0" destOrd="0" presId="urn:microsoft.com/office/officeart/2005/8/layout/orgChart1"/>
    <dgm:cxn modelId="{1D19724C-36E4-4B68-A888-18B7534CC64B}" type="presParOf" srcId="{F1D27792-E808-48D4-9643-1CB8A585DA9B}" destId="{AD2D754C-F019-44A8-8FE6-05A82D74558E}" srcOrd="0" destOrd="0" presId="urn:microsoft.com/office/officeart/2005/8/layout/orgChart1"/>
    <dgm:cxn modelId="{73A59B90-6AA9-4E8E-81CC-1D46D3ECA9B0}" type="presParOf" srcId="{F1D27792-E808-48D4-9643-1CB8A585DA9B}" destId="{F216A8D1-25D7-4C06-A08D-D2B68B58AD78}" srcOrd="1" destOrd="0" presId="urn:microsoft.com/office/officeart/2005/8/layout/orgChart1"/>
    <dgm:cxn modelId="{227DAFD4-8A25-43F5-B159-C91080E046AA}" type="presParOf" srcId="{2FFB89B5-F13F-47D6-B31E-D7BD7B63728B}" destId="{EB981F2A-F00B-4312-89C7-485DAFE4BE14}" srcOrd="1" destOrd="0" presId="urn:microsoft.com/office/officeart/2005/8/layout/orgChart1"/>
    <dgm:cxn modelId="{C616E2B8-A195-462B-BFB3-4F1CE8299203}" type="presParOf" srcId="{EB981F2A-F00B-4312-89C7-485DAFE4BE14}" destId="{DD296BEB-3657-4454-B377-7C39B265A7EE}" srcOrd="0" destOrd="0" presId="urn:microsoft.com/office/officeart/2005/8/layout/orgChart1"/>
    <dgm:cxn modelId="{3CA73A59-A60D-4EAF-B852-27C2718846A6}" type="presParOf" srcId="{EB981F2A-F00B-4312-89C7-485DAFE4BE14}" destId="{2782A5D1-E82D-407E-8CE5-9F1FAAFF4EE7}" srcOrd="1" destOrd="0" presId="urn:microsoft.com/office/officeart/2005/8/layout/orgChart1"/>
    <dgm:cxn modelId="{820C0C83-AF2D-4744-8BBF-49AFD243B66F}" type="presParOf" srcId="{2782A5D1-E82D-407E-8CE5-9F1FAAFF4EE7}" destId="{7E1EA768-919D-4EB9-9943-414BA63BA433}" srcOrd="0" destOrd="0" presId="urn:microsoft.com/office/officeart/2005/8/layout/orgChart1"/>
    <dgm:cxn modelId="{2DE03498-029C-49C2-9E4F-167BE3D4DF4D}" type="presParOf" srcId="{7E1EA768-919D-4EB9-9943-414BA63BA433}" destId="{78147ABF-20D3-4EAA-9526-5F68427ABD2B}" srcOrd="0" destOrd="0" presId="urn:microsoft.com/office/officeart/2005/8/layout/orgChart1"/>
    <dgm:cxn modelId="{76669165-5DD2-4C8C-966C-4DB12C48EC1C}" type="presParOf" srcId="{7E1EA768-919D-4EB9-9943-414BA63BA433}" destId="{6681AB28-32DD-4457-B9C5-E4C96D4AF474}" srcOrd="1" destOrd="0" presId="urn:microsoft.com/office/officeart/2005/8/layout/orgChart1"/>
    <dgm:cxn modelId="{6DB2323A-63BE-4A91-A190-71F477EB0C26}" type="presParOf" srcId="{2782A5D1-E82D-407E-8CE5-9F1FAAFF4EE7}" destId="{A60AE141-B78B-4A64-84FC-722768D1F5AA}" srcOrd="1" destOrd="0" presId="urn:microsoft.com/office/officeart/2005/8/layout/orgChart1"/>
    <dgm:cxn modelId="{EEA7DD5E-AED1-411A-A828-B18B34223666}" type="presParOf" srcId="{2782A5D1-E82D-407E-8CE5-9F1FAAFF4EE7}" destId="{E685C16E-3892-445F-8B97-FBB6EEC03AA3}" srcOrd="2" destOrd="0" presId="urn:microsoft.com/office/officeart/2005/8/layout/orgChart1"/>
    <dgm:cxn modelId="{D2E11E2F-2851-40D8-891D-8CBADA8D75AB}" type="presParOf" srcId="{EB981F2A-F00B-4312-89C7-485DAFE4BE14}" destId="{B6699080-EFFF-4F39-91E5-E102B74EC6A2}" srcOrd="2" destOrd="0" presId="urn:microsoft.com/office/officeart/2005/8/layout/orgChart1"/>
    <dgm:cxn modelId="{5DC34770-A237-45D6-9485-3AA2706529BB}" type="presParOf" srcId="{EB981F2A-F00B-4312-89C7-485DAFE4BE14}" destId="{AE725C69-76F1-4140-9094-0143909231F2}" srcOrd="3" destOrd="0" presId="urn:microsoft.com/office/officeart/2005/8/layout/orgChart1"/>
    <dgm:cxn modelId="{AA3824CF-D513-4269-AFE8-8FB4D0172C23}" type="presParOf" srcId="{AE725C69-76F1-4140-9094-0143909231F2}" destId="{2387F771-9C17-4B94-A36B-13BB148EBF16}" srcOrd="0" destOrd="0" presId="urn:microsoft.com/office/officeart/2005/8/layout/orgChart1"/>
    <dgm:cxn modelId="{E1C41D14-E9F3-4993-BAFD-75A275F49ADF}" type="presParOf" srcId="{2387F771-9C17-4B94-A36B-13BB148EBF16}" destId="{0C4A9E8A-3E20-4762-9EDF-4B3B01D2D946}" srcOrd="0" destOrd="0" presId="urn:microsoft.com/office/officeart/2005/8/layout/orgChart1"/>
    <dgm:cxn modelId="{3448EE98-2D15-419C-8D01-59739230DD8B}" type="presParOf" srcId="{2387F771-9C17-4B94-A36B-13BB148EBF16}" destId="{F5E99F4E-48F5-477C-B00E-1D15535867E3}" srcOrd="1" destOrd="0" presId="urn:microsoft.com/office/officeart/2005/8/layout/orgChart1"/>
    <dgm:cxn modelId="{8EB567B2-53AA-49C1-BF83-9DEE329043A9}" type="presParOf" srcId="{AE725C69-76F1-4140-9094-0143909231F2}" destId="{4F0FCFBE-B45A-40AB-B3A8-D36031C1933E}" srcOrd="1" destOrd="0" presId="urn:microsoft.com/office/officeart/2005/8/layout/orgChart1"/>
    <dgm:cxn modelId="{611C9F4E-F4BA-47F7-857B-74CBADA6C29B}" type="presParOf" srcId="{AE725C69-76F1-4140-9094-0143909231F2}" destId="{D80BBE04-0466-4D33-AFD3-6DA47203111A}" srcOrd="2" destOrd="0" presId="urn:microsoft.com/office/officeart/2005/8/layout/orgChart1"/>
    <dgm:cxn modelId="{0F029707-1FE8-44BA-8CBD-49174AA61A5B}" type="presParOf" srcId="{2FFB89B5-F13F-47D6-B31E-D7BD7B63728B}" destId="{4C605F38-F7AE-4A16-AF99-6D11B9984B99}" srcOrd="2" destOrd="0" presId="urn:microsoft.com/office/officeart/2005/8/layout/orgChart1"/>
    <dgm:cxn modelId="{3367A287-0754-4928-88BC-EFA08648FB51}" type="presParOf" srcId="{026BE511-0F19-4E8E-9DC1-FE2ACE8F1F73}" destId="{0E48669C-3C7E-4461-834B-24647948BA14}" srcOrd="6" destOrd="0" presId="urn:microsoft.com/office/officeart/2005/8/layout/orgChart1"/>
    <dgm:cxn modelId="{7CA4D977-A696-45BF-931B-AEB07ECFEC14}" type="presParOf" srcId="{026BE511-0F19-4E8E-9DC1-FE2ACE8F1F73}" destId="{FAC0CB07-B08F-41BD-A5F2-203B906BAED5}" srcOrd="7" destOrd="0" presId="urn:microsoft.com/office/officeart/2005/8/layout/orgChart1"/>
    <dgm:cxn modelId="{47A2001D-2571-403E-A8C9-408B43FEE1B3}" type="presParOf" srcId="{FAC0CB07-B08F-41BD-A5F2-203B906BAED5}" destId="{F44599B2-C7AA-418C-A303-F8F9C2F842AF}" srcOrd="0" destOrd="0" presId="urn:microsoft.com/office/officeart/2005/8/layout/orgChart1"/>
    <dgm:cxn modelId="{BAC0D475-EBC5-4E00-A6CE-67700DEF7105}" type="presParOf" srcId="{F44599B2-C7AA-418C-A303-F8F9C2F842AF}" destId="{96258CAC-83C6-4F2B-8F9D-641878BD9B74}" srcOrd="0" destOrd="0" presId="urn:microsoft.com/office/officeart/2005/8/layout/orgChart1"/>
    <dgm:cxn modelId="{4C1FABFE-C0F0-4687-88D5-BE688928A927}" type="presParOf" srcId="{F44599B2-C7AA-418C-A303-F8F9C2F842AF}" destId="{E122453C-AA0D-4D3B-8702-8CE0491EA8DB}" srcOrd="1" destOrd="0" presId="urn:microsoft.com/office/officeart/2005/8/layout/orgChart1"/>
    <dgm:cxn modelId="{7F00826D-0EC8-4B19-8344-033275BA68FA}" type="presParOf" srcId="{FAC0CB07-B08F-41BD-A5F2-203B906BAED5}" destId="{52F58A16-452E-4E8A-9C4C-8F0170D2E32B}" srcOrd="1" destOrd="0" presId="urn:microsoft.com/office/officeart/2005/8/layout/orgChart1"/>
    <dgm:cxn modelId="{381480D4-1D6C-4AFB-8321-CB5402F6353A}" type="presParOf" srcId="{52F58A16-452E-4E8A-9C4C-8F0170D2E32B}" destId="{582C139B-3A65-46E7-914D-4BB6301589C3}" srcOrd="0" destOrd="0" presId="urn:microsoft.com/office/officeart/2005/8/layout/orgChart1"/>
    <dgm:cxn modelId="{3544C894-0E4C-4E96-AA77-9059DC2F7E35}" type="presParOf" srcId="{52F58A16-452E-4E8A-9C4C-8F0170D2E32B}" destId="{1A4A6C33-ED87-4A67-A607-C20EBA7A1D37}" srcOrd="1" destOrd="0" presId="urn:microsoft.com/office/officeart/2005/8/layout/orgChart1"/>
    <dgm:cxn modelId="{2D4A1C7F-188C-4683-9675-DF64A27556FC}" type="presParOf" srcId="{1A4A6C33-ED87-4A67-A607-C20EBA7A1D37}" destId="{46612801-BE7E-4256-9E3B-F1FA1F55D31D}" srcOrd="0" destOrd="0" presId="urn:microsoft.com/office/officeart/2005/8/layout/orgChart1"/>
    <dgm:cxn modelId="{0A6959E5-88AB-4A61-BFF1-CC2660AE4BEB}" type="presParOf" srcId="{46612801-BE7E-4256-9E3B-F1FA1F55D31D}" destId="{E050B53B-96EE-4E3B-B3DC-C235FD188CC4}" srcOrd="0" destOrd="0" presId="urn:microsoft.com/office/officeart/2005/8/layout/orgChart1"/>
    <dgm:cxn modelId="{5390EC20-EC45-4C09-AE4C-C161340861F0}" type="presParOf" srcId="{46612801-BE7E-4256-9E3B-F1FA1F55D31D}" destId="{6EB4FD1D-06E3-4DF4-B6FF-033C82B0E5F0}" srcOrd="1" destOrd="0" presId="urn:microsoft.com/office/officeart/2005/8/layout/orgChart1"/>
    <dgm:cxn modelId="{47C1A8FE-B593-4B1E-8CE9-8B1796361048}" type="presParOf" srcId="{1A4A6C33-ED87-4A67-A607-C20EBA7A1D37}" destId="{69789C8E-9ACC-4632-8382-659349289538}" srcOrd="1" destOrd="0" presId="urn:microsoft.com/office/officeart/2005/8/layout/orgChart1"/>
    <dgm:cxn modelId="{E8B7D82E-D5FE-4850-A60D-2DE9AC3E3084}" type="presParOf" srcId="{1A4A6C33-ED87-4A67-A607-C20EBA7A1D37}" destId="{D70351CE-72E1-4E4B-9461-DE7237FE311B}" srcOrd="2" destOrd="0" presId="urn:microsoft.com/office/officeart/2005/8/layout/orgChart1"/>
    <dgm:cxn modelId="{0E1BB885-1B7F-463B-9B42-FAE6E187599C}" type="presParOf" srcId="{52F58A16-452E-4E8A-9C4C-8F0170D2E32B}" destId="{64F012DA-0E05-41FC-BC5B-6D5EC0D436FA}" srcOrd="2" destOrd="0" presId="urn:microsoft.com/office/officeart/2005/8/layout/orgChart1"/>
    <dgm:cxn modelId="{6168FD69-3EDC-46A4-86CA-FBEC0EDE3C8F}" type="presParOf" srcId="{52F58A16-452E-4E8A-9C4C-8F0170D2E32B}" destId="{AD9BE855-81E1-4C22-88E7-B6FEBB670615}" srcOrd="3" destOrd="0" presId="urn:microsoft.com/office/officeart/2005/8/layout/orgChart1"/>
    <dgm:cxn modelId="{ECBB06D8-D92D-4016-91F7-BDB7150080A1}" type="presParOf" srcId="{AD9BE855-81E1-4C22-88E7-B6FEBB670615}" destId="{040DADCE-A074-43B6-92BA-5128EDDD9F5F}" srcOrd="0" destOrd="0" presId="urn:microsoft.com/office/officeart/2005/8/layout/orgChart1"/>
    <dgm:cxn modelId="{FF3B2CFF-670A-4E2D-AA39-C7CD8973DCD0}" type="presParOf" srcId="{040DADCE-A074-43B6-92BA-5128EDDD9F5F}" destId="{7AB93C1E-93FF-418D-9D8D-70AADEE27CBB}" srcOrd="0" destOrd="0" presId="urn:microsoft.com/office/officeart/2005/8/layout/orgChart1"/>
    <dgm:cxn modelId="{C5FAE7C5-DAD3-451E-AE91-81CB3509842F}" type="presParOf" srcId="{040DADCE-A074-43B6-92BA-5128EDDD9F5F}" destId="{150FA4C6-CFA3-4D10-98ED-B5A24E10EB88}" srcOrd="1" destOrd="0" presId="urn:microsoft.com/office/officeart/2005/8/layout/orgChart1"/>
    <dgm:cxn modelId="{DA662D3C-143C-4B78-A5FA-B3FAB88C0CF6}" type="presParOf" srcId="{AD9BE855-81E1-4C22-88E7-B6FEBB670615}" destId="{DE456738-2AA4-4525-892E-65BECEF8E47A}" srcOrd="1" destOrd="0" presId="urn:microsoft.com/office/officeart/2005/8/layout/orgChart1"/>
    <dgm:cxn modelId="{FE3C5F0B-DD0D-4DA7-8316-F3E0CFC62EDD}" type="presParOf" srcId="{AD9BE855-81E1-4C22-88E7-B6FEBB670615}" destId="{DB6C0AD3-B386-4FC4-AE30-EFF27892B31D}" srcOrd="2" destOrd="0" presId="urn:microsoft.com/office/officeart/2005/8/layout/orgChart1"/>
    <dgm:cxn modelId="{C27A37E4-6391-4005-9194-A549E287ACAE}" type="presParOf" srcId="{FAC0CB07-B08F-41BD-A5F2-203B906BAED5}" destId="{55F6244F-0F29-4AA4-9648-245FB01F81DF}" srcOrd="2" destOrd="0" presId="urn:microsoft.com/office/officeart/2005/8/layout/orgChart1"/>
    <dgm:cxn modelId="{D31317B8-EA0F-4D06-9E07-800BB2151BCE}" type="presParOf" srcId="{026BE511-0F19-4E8E-9DC1-FE2ACE8F1F73}" destId="{8EB4B6F9-E6BC-45EB-821E-92AF79F611B7}" srcOrd="8" destOrd="0" presId="urn:microsoft.com/office/officeart/2005/8/layout/orgChart1"/>
    <dgm:cxn modelId="{86AD97EA-F6D6-4023-BCD8-FC4BA1DC7B9B}" type="presParOf" srcId="{026BE511-0F19-4E8E-9DC1-FE2ACE8F1F73}" destId="{5743FB00-B5C3-4B6A-8B6D-FBBE455828D5}" srcOrd="9" destOrd="0" presId="urn:microsoft.com/office/officeart/2005/8/layout/orgChart1"/>
    <dgm:cxn modelId="{80A3AC9C-725C-45B1-B00B-D1565F67B8F3}" type="presParOf" srcId="{5743FB00-B5C3-4B6A-8B6D-FBBE455828D5}" destId="{BFE69516-D6C9-40E0-AE28-BFC4B546CF5B}" srcOrd="0" destOrd="0" presId="urn:microsoft.com/office/officeart/2005/8/layout/orgChart1"/>
    <dgm:cxn modelId="{A84CD66F-0EF8-474A-B2CE-FFB9FA927C22}" type="presParOf" srcId="{BFE69516-D6C9-40E0-AE28-BFC4B546CF5B}" destId="{288D7149-4552-4FFB-8C91-6BE794543358}" srcOrd="0" destOrd="0" presId="urn:microsoft.com/office/officeart/2005/8/layout/orgChart1"/>
    <dgm:cxn modelId="{B41F4B20-10CA-4F07-97F6-021ABFA4C260}" type="presParOf" srcId="{BFE69516-D6C9-40E0-AE28-BFC4B546CF5B}" destId="{FF7F1F22-7D97-4442-AF78-5B15CC93669C}" srcOrd="1" destOrd="0" presId="urn:microsoft.com/office/officeart/2005/8/layout/orgChart1"/>
    <dgm:cxn modelId="{D6E6CAAF-14AE-4F2A-A7CB-C6D129CD4EE2}" type="presParOf" srcId="{5743FB00-B5C3-4B6A-8B6D-FBBE455828D5}" destId="{A45ACB7B-E54F-4039-8F18-C55EAA106ED0}" srcOrd="1" destOrd="0" presId="urn:microsoft.com/office/officeart/2005/8/layout/orgChart1"/>
    <dgm:cxn modelId="{5232F04D-BF94-4F35-B22C-7503A5B95312}" type="presParOf" srcId="{A45ACB7B-E54F-4039-8F18-C55EAA106ED0}" destId="{2D0418B5-E950-42EE-A894-3FA9F3531B9E}" srcOrd="0" destOrd="0" presId="urn:microsoft.com/office/officeart/2005/8/layout/orgChart1"/>
    <dgm:cxn modelId="{0E84870C-AE2B-4772-9495-EAFEFAD8C0F5}" type="presParOf" srcId="{A45ACB7B-E54F-4039-8F18-C55EAA106ED0}" destId="{62609911-773F-41AD-AD7A-20628FB84DF0}" srcOrd="1" destOrd="0" presId="urn:microsoft.com/office/officeart/2005/8/layout/orgChart1"/>
    <dgm:cxn modelId="{1F639ADB-5E2F-4D1D-A33F-530B9204B0F1}" type="presParOf" srcId="{62609911-773F-41AD-AD7A-20628FB84DF0}" destId="{5E63EF5A-F44C-4072-B673-DBD5D178B00D}" srcOrd="0" destOrd="0" presId="urn:microsoft.com/office/officeart/2005/8/layout/orgChart1"/>
    <dgm:cxn modelId="{9F419AD0-C9DC-4237-B663-C554825369D3}" type="presParOf" srcId="{5E63EF5A-F44C-4072-B673-DBD5D178B00D}" destId="{8E6D4998-24BA-4F8B-9936-FBAC0B298022}" srcOrd="0" destOrd="0" presId="urn:microsoft.com/office/officeart/2005/8/layout/orgChart1"/>
    <dgm:cxn modelId="{1A29502F-CDE4-42BF-B776-A4575284031E}" type="presParOf" srcId="{5E63EF5A-F44C-4072-B673-DBD5D178B00D}" destId="{7E2B25D2-77C8-40AD-84DB-4479BE322FEC}" srcOrd="1" destOrd="0" presId="urn:microsoft.com/office/officeart/2005/8/layout/orgChart1"/>
    <dgm:cxn modelId="{7386DE15-A961-4977-A6E0-736BB54B7244}" type="presParOf" srcId="{62609911-773F-41AD-AD7A-20628FB84DF0}" destId="{3CDE4AD3-9FD1-4CC1-8EF8-8080D53A0A9D}" srcOrd="1" destOrd="0" presId="urn:microsoft.com/office/officeart/2005/8/layout/orgChart1"/>
    <dgm:cxn modelId="{A9038DF9-FB84-48EA-AAE4-6669668780FF}" type="presParOf" srcId="{62609911-773F-41AD-AD7A-20628FB84DF0}" destId="{F52C7762-D7AC-439C-A9D5-688DEC12A9AF}" srcOrd="2" destOrd="0" presId="urn:microsoft.com/office/officeart/2005/8/layout/orgChart1"/>
    <dgm:cxn modelId="{EEB3963C-763A-4160-AD3E-2376B03FB7AE}" type="presParOf" srcId="{5743FB00-B5C3-4B6A-8B6D-FBBE455828D5}" destId="{F1B4A28F-C2B9-44CE-9BA2-01A392FBBA1F}" srcOrd="2" destOrd="0" presId="urn:microsoft.com/office/officeart/2005/8/layout/orgChart1"/>
    <dgm:cxn modelId="{CD45517D-0795-4B41-8943-F7B857D888D6}" type="presParOf" srcId="{026BE511-0F19-4E8E-9DC1-FE2ACE8F1F73}" destId="{8E670755-1342-4806-8D8D-676A742D1D58}" srcOrd="10" destOrd="0" presId="urn:microsoft.com/office/officeart/2005/8/layout/orgChart1"/>
    <dgm:cxn modelId="{8EDE448D-443F-405F-BFEC-66821B8B6E16}" type="presParOf" srcId="{026BE511-0F19-4E8E-9DC1-FE2ACE8F1F73}" destId="{C9FD6D5D-3397-4C8F-9903-B9F3EC4290E7}" srcOrd="11" destOrd="0" presId="urn:microsoft.com/office/officeart/2005/8/layout/orgChart1"/>
    <dgm:cxn modelId="{F72718ED-D217-4DD3-9EB2-6CC195C4DF67}" type="presParOf" srcId="{C9FD6D5D-3397-4C8F-9903-B9F3EC4290E7}" destId="{F2F8E541-4D4A-4A6A-8D48-AF9D06E4A152}" srcOrd="0" destOrd="0" presId="urn:microsoft.com/office/officeart/2005/8/layout/orgChart1"/>
    <dgm:cxn modelId="{5364BAB5-CB56-4B74-9ABF-37282FB2E8B2}" type="presParOf" srcId="{F2F8E541-4D4A-4A6A-8D48-AF9D06E4A152}" destId="{C8C1193D-6A88-42B0-B82A-231F7BFCC5E8}" srcOrd="0" destOrd="0" presId="urn:microsoft.com/office/officeart/2005/8/layout/orgChart1"/>
    <dgm:cxn modelId="{5FBE08E5-E2B6-4107-AB40-8E4CD4FF5B44}" type="presParOf" srcId="{F2F8E541-4D4A-4A6A-8D48-AF9D06E4A152}" destId="{2FC151C7-F03D-436A-B31D-D483E8171713}" srcOrd="1" destOrd="0" presId="urn:microsoft.com/office/officeart/2005/8/layout/orgChart1"/>
    <dgm:cxn modelId="{88CC872A-2A32-48F1-9611-F43082A83E8A}" type="presParOf" srcId="{C9FD6D5D-3397-4C8F-9903-B9F3EC4290E7}" destId="{8331C4E2-5EBE-4BA1-AEA3-E3AF95D9A500}" srcOrd="1" destOrd="0" presId="urn:microsoft.com/office/officeart/2005/8/layout/orgChart1"/>
    <dgm:cxn modelId="{A6434933-401C-476E-992D-A5B867284121}" type="presParOf" srcId="{8331C4E2-5EBE-4BA1-AEA3-E3AF95D9A500}" destId="{30608A93-FE50-4840-9311-82FDD8CD8309}" srcOrd="0" destOrd="0" presId="urn:microsoft.com/office/officeart/2005/8/layout/orgChart1"/>
    <dgm:cxn modelId="{C6B72E39-7DBD-4480-86FE-043348B43509}" type="presParOf" srcId="{8331C4E2-5EBE-4BA1-AEA3-E3AF95D9A500}" destId="{0D65F63A-CCB6-4BEB-90DB-3C1E1B6F5738}" srcOrd="1" destOrd="0" presId="urn:microsoft.com/office/officeart/2005/8/layout/orgChart1"/>
    <dgm:cxn modelId="{03C411BC-C60F-4429-86DB-4E82B83D932D}" type="presParOf" srcId="{0D65F63A-CCB6-4BEB-90DB-3C1E1B6F5738}" destId="{581ACABC-B1C6-4F42-BD26-B4C1F9F68A7B}" srcOrd="0" destOrd="0" presId="urn:microsoft.com/office/officeart/2005/8/layout/orgChart1"/>
    <dgm:cxn modelId="{8563FC07-B904-4B73-A773-60A77F928086}" type="presParOf" srcId="{581ACABC-B1C6-4F42-BD26-B4C1F9F68A7B}" destId="{35024C66-6A30-437B-9DAA-B23AC35C2343}" srcOrd="0" destOrd="0" presId="urn:microsoft.com/office/officeart/2005/8/layout/orgChart1"/>
    <dgm:cxn modelId="{72B429F8-3CBD-4D35-8025-BCD48DD22DDC}" type="presParOf" srcId="{581ACABC-B1C6-4F42-BD26-B4C1F9F68A7B}" destId="{0C9B679B-823C-4289-AF88-2AB74EC0802C}" srcOrd="1" destOrd="0" presId="urn:microsoft.com/office/officeart/2005/8/layout/orgChart1"/>
    <dgm:cxn modelId="{638C9ED4-F7C4-437E-BF4C-2C3E61BB502A}" type="presParOf" srcId="{0D65F63A-CCB6-4BEB-90DB-3C1E1B6F5738}" destId="{8AE85CA2-C921-40A5-B4AD-60CB1E66709A}" srcOrd="1" destOrd="0" presId="urn:microsoft.com/office/officeart/2005/8/layout/orgChart1"/>
    <dgm:cxn modelId="{2FB301D1-1BD6-42D2-B93B-357D1997ACE1}" type="presParOf" srcId="{0D65F63A-CCB6-4BEB-90DB-3C1E1B6F5738}" destId="{11BFFACE-D821-4A00-BA3F-50A849983B5B}" srcOrd="2" destOrd="0" presId="urn:microsoft.com/office/officeart/2005/8/layout/orgChart1"/>
    <dgm:cxn modelId="{805FA08C-12EA-49EC-8379-9A5A1385CF8C}" type="presParOf" srcId="{C9FD6D5D-3397-4C8F-9903-B9F3EC4290E7}" destId="{B4655C25-C518-4AA6-9DC7-C07B0EF573DE}" srcOrd="2" destOrd="0" presId="urn:microsoft.com/office/officeart/2005/8/layout/orgChart1"/>
    <dgm:cxn modelId="{EB0C6952-412A-421E-BD2A-AE42FE597B6C}" type="presParOf" srcId="{026BE511-0F19-4E8E-9DC1-FE2ACE8F1F73}" destId="{BA1D5F1D-4E24-41C6-885E-D1D5DA2ECC37}" srcOrd="12" destOrd="0" presId="urn:microsoft.com/office/officeart/2005/8/layout/orgChart1"/>
    <dgm:cxn modelId="{35210A1E-4914-4ECD-8F19-6DFE63886246}" type="presParOf" srcId="{026BE511-0F19-4E8E-9DC1-FE2ACE8F1F73}" destId="{B6A21FD8-99FC-4F25-8C89-306C30DF456A}" srcOrd="13" destOrd="0" presId="urn:microsoft.com/office/officeart/2005/8/layout/orgChart1"/>
    <dgm:cxn modelId="{E406672C-13FD-4015-BA34-985BF015AC46}" type="presParOf" srcId="{B6A21FD8-99FC-4F25-8C89-306C30DF456A}" destId="{A95F9249-DBC5-44EE-AA1A-A0A312D1E4A3}" srcOrd="0" destOrd="0" presId="urn:microsoft.com/office/officeart/2005/8/layout/orgChart1"/>
    <dgm:cxn modelId="{32B1C655-E357-4B93-90A6-BA15FF1A19A2}" type="presParOf" srcId="{A95F9249-DBC5-44EE-AA1A-A0A312D1E4A3}" destId="{9FB2242D-014A-42F2-A1F8-4B5015BC8A81}" srcOrd="0" destOrd="0" presId="urn:microsoft.com/office/officeart/2005/8/layout/orgChart1"/>
    <dgm:cxn modelId="{19B73FA2-1CAD-4146-B139-CD71B68B8508}" type="presParOf" srcId="{A95F9249-DBC5-44EE-AA1A-A0A312D1E4A3}" destId="{DD353779-5435-4912-BD3C-2E7C158BD60D}" srcOrd="1" destOrd="0" presId="urn:microsoft.com/office/officeart/2005/8/layout/orgChart1"/>
    <dgm:cxn modelId="{A7044BA2-F028-417F-873E-0C400ECBDABA}" type="presParOf" srcId="{B6A21FD8-99FC-4F25-8C89-306C30DF456A}" destId="{E351EEAE-7703-4009-860A-B5FCB77004BC}" srcOrd="1" destOrd="0" presId="urn:microsoft.com/office/officeart/2005/8/layout/orgChart1"/>
    <dgm:cxn modelId="{08D1E64F-0C0B-4287-96CB-30B3E37EAB76}" type="presParOf" srcId="{E351EEAE-7703-4009-860A-B5FCB77004BC}" destId="{941AB807-270A-4A0D-86A4-3FF1C75B9873}" srcOrd="0" destOrd="0" presId="urn:microsoft.com/office/officeart/2005/8/layout/orgChart1"/>
    <dgm:cxn modelId="{DAC12700-E1C2-4594-991E-A75515D05995}" type="presParOf" srcId="{E351EEAE-7703-4009-860A-B5FCB77004BC}" destId="{AA0A1F67-BC06-402A-A515-A0F1032FC724}" srcOrd="1" destOrd="0" presId="urn:microsoft.com/office/officeart/2005/8/layout/orgChart1"/>
    <dgm:cxn modelId="{ACF8DB95-4BD1-450F-8D5E-EFEE53AF474C}" type="presParOf" srcId="{AA0A1F67-BC06-402A-A515-A0F1032FC724}" destId="{788E306A-4619-4513-9944-446E4E137C6C}" srcOrd="0" destOrd="0" presId="urn:microsoft.com/office/officeart/2005/8/layout/orgChart1"/>
    <dgm:cxn modelId="{3D33A344-6CBF-45A1-A396-BCE6AC54B0D2}" type="presParOf" srcId="{788E306A-4619-4513-9944-446E4E137C6C}" destId="{32C7B836-B98E-44BD-AA22-3031195B5512}" srcOrd="0" destOrd="0" presId="urn:microsoft.com/office/officeart/2005/8/layout/orgChart1"/>
    <dgm:cxn modelId="{B6E5F6D7-8DFB-4851-8A01-2756AD8DB31F}" type="presParOf" srcId="{788E306A-4619-4513-9944-446E4E137C6C}" destId="{863BC9BA-553C-4E93-9343-E140E821D18B}" srcOrd="1" destOrd="0" presId="urn:microsoft.com/office/officeart/2005/8/layout/orgChart1"/>
    <dgm:cxn modelId="{3E1F1476-5970-4258-809F-0B4D0B30FD2D}" type="presParOf" srcId="{AA0A1F67-BC06-402A-A515-A0F1032FC724}" destId="{61D51B94-BF46-44BC-8040-65485E063410}" srcOrd="1" destOrd="0" presId="urn:microsoft.com/office/officeart/2005/8/layout/orgChart1"/>
    <dgm:cxn modelId="{B5074A7B-2A53-4A9B-96E9-15227A60AB37}" type="presParOf" srcId="{AA0A1F67-BC06-402A-A515-A0F1032FC724}" destId="{D86E51F3-B85D-4E2E-8339-A7792871BCA8}" srcOrd="2" destOrd="0" presId="urn:microsoft.com/office/officeart/2005/8/layout/orgChart1"/>
    <dgm:cxn modelId="{3AFFE4E3-F0CB-4271-9CC0-E8B2E240A0C4}" type="presParOf" srcId="{B6A21FD8-99FC-4F25-8C89-306C30DF456A}" destId="{7A87FC28-52C6-47E0-BC90-38D2A991B5EB}" srcOrd="2" destOrd="0" presId="urn:microsoft.com/office/officeart/2005/8/layout/orgChart1"/>
    <dgm:cxn modelId="{E53DC0AD-4A97-444A-84D6-22DA050D6FC0}" type="presParOf" srcId="{026BE511-0F19-4E8E-9DC1-FE2ACE8F1F73}" destId="{13387349-E410-414A-A23A-F8619CD1B7BF}" srcOrd="14" destOrd="0" presId="urn:microsoft.com/office/officeart/2005/8/layout/orgChart1"/>
    <dgm:cxn modelId="{E4959F11-8333-410E-BE0A-B6A4396E2BD6}" type="presParOf" srcId="{026BE511-0F19-4E8E-9DC1-FE2ACE8F1F73}" destId="{552A6F7B-20CA-41C5-8549-81A39664BA30}" srcOrd="15" destOrd="0" presId="urn:microsoft.com/office/officeart/2005/8/layout/orgChart1"/>
    <dgm:cxn modelId="{EF1AEDA4-3D56-4EBA-96B1-81276A5550C3}" type="presParOf" srcId="{552A6F7B-20CA-41C5-8549-81A39664BA30}" destId="{8AF08591-DB66-42C3-A8C5-DD2083A412B1}" srcOrd="0" destOrd="0" presId="urn:microsoft.com/office/officeart/2005/8/layout/orgChart1"/>
    <dgm:cxn modelId="{2A5EECAA-AE80-49CB-9486-7F92A31CADFA}" type="presParOf" srcId="{8AF08591-DB66-42C3-A8C5-DD2083A412B1}" destId="{74A1945A-6919-4636-91C5-741A9DD2726F}" srcOrd="0" destOrd="0" presId="urn:microsoft.com/office/officeart/2005/8/layout/orgChart1"/>
    <dgm:cxn modelId="{3E89301F-9587-4A90-ACB3-63450E3A59D8}" type="presParOf" srcId="{8AF08591-DB66-42C3-A8C5-DD2083A412B1}" destId="{8232CFFE-48F2-4149-BD99-94CB6D902DC0}" srcOrd="1" destOrd="0" presId="urn:microsoft.com/office/officeart/2005/8/layout/orgChart1"/>
    <dgm:cxn modelId="{482F31C3-9785-48B4-9C56-B60651A4B4AD}" type="presParOf" srcId="{552A6F7B-20CA-41C5-8549-81A39664BA30}" destId="{09F3C1B9-0A23-489E-A6A2-58CDBB8BC52B}" srcOrd="1" destOrd="0" presId="urn:microsoft.com/office/officeart/2005/8/layout/orgChart1"/>
    <dgm:cxn modelId="{014A013A-865F-4E01-8B4A-B41D0DE78537}" type="presParOf" srcId="{552A6F7B-20CA-41C5-8549-81A39664BA30}" destId="{B6CC8C45-939E-4C63-B3A8-7CFAAD0CF6AE}" srcOrd="2" destOrd="0" presId="urn:microsoft.com/office/officeart/2005/8/layout/orgChart1"/>
    <dgm:cxn modelId="{448818F4-EBDE-403B-8B00-F46870C45D3E}" type="presParOf" srcId="{46AAA360-DA85-4243-8DEF-54EA94080F8C}" destId="{A1FFD784-6D60-4786-9038-F95AC4DBF2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D19804-6329-43C1-967B-DE7A0B3E4BB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A0E8DD-48F2-40A2-805F-DF1241839CA4}">
      <dgm:prSet phldrT="[Text]" custT="1"/>
      <dgm:spPr/>
      <dgm:t>
        <a:bodyPr/>
        <a:lstStyle/>
        <a:p>
          <a:r>
            <a:rPr lang="en-US" sz="1800" dirty="0"/>
            <a:t>Bundle</a:t>
          </a:r>
        </a:p>
      </dgm:t>
    </dgm:pt>
    <dgm:pt modelId="{8E0A13F5-0D95-4D98-89C6-B7A984C031D4}" type="parTrans" cxnId="{06DF1777-306C-4660-9581-E2C613D49409}">
      <dgm:prSet/>
      <dgm:spPr/>
      <dgm:t>
        <a:bodyPr/>
        <a:lstStyle/>
        <a:p>
          <a:endParaRPr lang="en-US" sz="1400"/>
        </a:p>
      </dgm:t>
    </dgm:pt>
    <dgm:pt modelId="{A1F7B7E7-6957-4530-9DE5-4300DA0A0A26}" type="sibTrans" cxnId="{06DF1777-306C-4660-9581-E2C613D49409}">
      <dgm:prSet/>
      <dgm:spPr/>
      <dgm:t>
        <a:bodyPr/>
        <a:lstStyle/>
        <a:p>
          <a:endParaRPr lang="en-US" sz="1400"/>
        </a:p>
      </dgm:t>
    </dgm:pt>
    <dgm:pt modelId="{014D83ED-2B5D-47B5-9A0E-335BB2197BA8}">
      <dgm:prSet phldrT="[Text]" custT="1"/>
      <dgm:spPr/>
      <dgm:t>
        <a:bodyPr/>
        <a:lstStyle/>
        <a:p>
          <a:r>
            <a:rPr lang="en-US" sz="1800" dirty="0"/>
            <a:t>Driver 1</a:t>
          </a:r>
        </a:p>
      </dgm:t>
    </dgm:pt>
    <dgm:pt modelId="{C60E936D-6E34-4F2A-B033-6093E3AD4C2F}" type="parTrans" cxnId="{48E71795-9C71-452E-9335-10D89FB06F97}">
      <dgm:prSet/>
      <dgm:spPr/>
      <dgm:t>
        <a:bodyPr/>
        <a:lstStyle/>
        <a:p>
          <a:endParaRPr lang="en-US" sz="1400"/>
        </a:p>
      </dgm:t>
    </dgm:pt>
    <dgm:pt modelId="{39946178-E7C9-408A-9601-B1BD67F794E9}" type="sibTrans" cxnId="{48E71795-9C71-452E-9335-10D89FB06F97}">
      <dgm:prSet/>
      <dgm:spPr/>
      <dgm:t>
        <a:bodyPr/>
        <a:lstStyle/>
        <a:p>
          <a:endParaRPr lang="en-US" sz="1400"/>
        </a:p>
      </dgm:t>
    </dgm:pt>
    <dgm:pt modelId="{30F25723-605A-4A7B-B604-222010749A23}">
      <dgm:prSet phldrT="[Text]" custT="1"/>
      <dgm:spPr/>
      <dgm:t>
        <a:bodyPr/>
        <a:lstStyle/>
        <a:p>
          <a:r>
            <a:rPr lang="en-US" sz="1800" dirty="0"/>
            <a:t>Driver 2</a:t>
          </a:r>
        </a:p>
      </dgm:t>
    </dgm:pt>
    <dgm:pt modelId="{34A29C41-BEAA-4F40-97E5-6C51DA197BA9}" type="parTrans" cxnId="{0091916D-463D-4D9B-B980-C8C9238CFE34}">
      <dgm:prSet/>
      <dgm:spPr/>
      <dgm:t>
        <a:bodyPr/>
        <a:lstStyle/>
        <a:p>
          <a:endParaRPr lang="en-US" sz="1400"/>
        </a:p>
      </dgm:t>
    </dgm:pt>
    <dgm:pt modelId="{5B9B1ED2-53AB-46DD-B03B-88E22CD414D8}" type="sibTrans" cxnId="{0091916D-463D-4D9B-B980-C8C9238CFE34}">
      <dgm:prSet/>
      <dgm:spPr/>
      <dgm:t>
        <a:bodyPr/>
        <a:lstStyle/>
        <a:p>
          <a:endParaRPr lang="en-US" sz="1400"/>
        </a:p>
      </dgm:t>
    </dgm:pt>
    <dgm:pt modelId="{0C261223-D4A9-48BA-85C5-4B74DBC48BDD}">
      <dgm:prSet custT="1"/>
      <dgm:spPr/>
      <dgm:t>
        <a:bodyPr/>
        <a:lstStyle/>
        <a:p>
          <a:r>
            <a:rPr lang="en-US" sz="1600" dirty="0"/>
            <a:t>Ridesharing</a:t>
          </a:r>
        </a:p>
      </dgm:t>
    </dgm:pt>
    <dgm:pt modelId="{41D701DB-7CA3-4751-8141-B1A7773B5880}" type="parTrans" cxnId="{6CC91EDA-E2A9-47A8-9AD5-374CBAEA4C4C}">
      <dgm:prSet/>
      <dgm:spPr/>
      <dgm:t>
        <a:bodyPr/>
        <a:lstStyle/>
        <a:p>
          <a:endParaRPr lang="en-US" sz="1400"/>
        </a:p>
      </dgm:t>
    </dgm:pt>
    <dgm:pt modelId="{9136273A-8282-4288-9B2A-16EE4BD1BBF8}" type="sibTrans" cxnId="{6CC91EDA-E2A9-47A8-9AD5-374CBAEA4C4C}">
      <dgm:prSet/>
      <dgm:spPr/>
      <dgm:t>
        <a:bodyPr/>
        <a:lstStyle/>
        <a:p>
          <a:endParaRPr lang="en-US" sz="1400"/>
        </a:p>
      </dgm:t>
    </dgm:pt>
    <dgm:pt modelId="{DCE95AD8-0BE5-4449-95FD-34C6CF038234}">
      <dgm:prSet custT="1"/>
      <dgm:spPr/>
      <dgm:t>
        <a:bodyPr/>
        <a:lstStyle/>
        <a:p>
          <a:r>
            <a:rPr lang="en-US" sz="1600" dirty="0"/>
            <a:t>Pure escort</a:t>
          </a:r>
        </a:p>
      </dgm:t>
    </dgm:pt>
    <dgm:pt modelId="{96BAC666-7895-4EAC-9E22-ADB097A0E7E2}" type="parTrans" cxnId="{13FFE096-40DB-4330-9CB3-B2CC2D07AF14}">
      <dgm:prSet/>
      <dgm:spPr/>
      <dgm:t>
        <a:bodyPr/>
        <a:lstStyle/>
        <a:p>
          <a:endParaRPr lang="en-US" sz="1400"/>
        </a:p>
      </dgm:t>
    </dgm:pt>
    <dgm:pt modelId="{E08C6978-2FDE-4EE0-8A21-EBB02A0A624B}" type="sibTrans" cxnId="{13FFE096-40DB-4330-9CB3-B2CC2D07AF14}">
      <dgm:prSet/>
      <dgm:spPr/>
      <dgm:t>
        <a:bodyPr/>
        <a:lstStyle/>
        <a:p>
          <a:endParaRPr lang="en-US" sz="1400"/>
        </a:p>
      </dgm:t>
    </dgm:pt>
    <dgm:pt modelId="{FF3E7F64-E7EA-4E2C-B5CD-F5A8DA4A9E11}">
      <dgm:prSet custT="1"/>
      <dgm:spPr/>
      <dgm:t>
        <a:bodyPr/>
        <a:lstStyle/>
        <a:p>
          <a:r>
            <a:rPr lang="en-US" sz="1600" dirty="0"/>
            <a:t>Pure escort</a:t>
          </a:r>
        </a:p>
      </dgm:t>
    </dgm:pt>
    <dgm:pt modelId="{F610669F-8D31-4991-9D00-E4AB138C87F6}" type="parTrans" cxnId="{45E074FF-4211-43F5-B8E9-30DA32E2C2F2}">
      <dgm:prSet/>
      <dgm:spPr/>
      <dgm:t>
        <a:bodyPr/>
        <a:lstStyle/>
        <a:p>
          <a:endParaRPr lang="en-US" sz="1400"/>
        </a:p>
      </dgm:t>
    </dgm:pt>
    <dgm:pt modelId="{609A3184-E1E4-4824-AB1A-0D86900327EC}" type="sibTrans" cxnId="{45E074FF-4211-43F5-B8E9-30DA32E2C2F2}">
      <dgm:prSet/>
      <dgm:spPr/>
      <dgm:t>
        <a:bodyPr/>
        <a:lstStyle/>
        <a:p>
          <a:endParaRPr lang="en-US" sz="1400"/>
        </a:p>
      </dgm:t>
    </dgm:pt>
    <dgm:pt modelId="{C7299C41-AE69-4AA4-923A-DE09A0F596D4}">
      <dgm:prSet custT="1"/>
      <dgm:spPr/>
      <dgm:t>
        <a:bodyPr/>
        <a:lstStyle/>
        <a:p>
          <a:r>
            <a:rPr lang="en-US" sz="1600" dirty="0"/>
            <a:t>Ridesharing</a:t>
          </a:r>
        </a:p>
      </dgm:t>
    </dgm:pt>
    <dgm:pt modelId="{30284AFC-B21D-4179-B658-963404C48059}" type="parTrans" cxnId="{C8B7FA57-0B73-4ED4-8980-E0BC21F785E5}">
      <dgm:prSet/>
      <dgm:spPr/>
      <dgm:t>
        <a:bodyPr/>
        <a:lstStyle/>
        <a:p>
          <a:endParaRPr lang="en-US" sz="1400"/>
        </a:p>
      </dgm:t>
    </dgm:pt>
    <dgm:pt modelId="{2404F6E1-8831-417E-82D5-9A0B3B12654E}" type="sibTrans" cxnId="{C8B7FA57-0B73-4ED4-8980-E0BC21F785E5}">
      <dgm:prSet/>
      <dgm:spPr/>
      <dgm:t>
        <a:bodyPr/>
        <a:lstStyle/>
        <a:p>
          <a:endParaRPr lang="en-US" sz="1400"/>
        </a:p>
      </dgm:t>
    </dgm:pt>
    <dgm:pt modelId="{F3F4A389-3D9C-48CA-9EB5-B9BC9B4A405C}" type="pres">
      <dgm:prSet presAssocID="{04D19804-6329-43C1-967B-DE7A0B3E4B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7BC334-A747-45C7-A95B-D1B4EF71CE6A}" type="pres">
      <dgm:prSet presAssocID="{72A0E8DD-48F2-40A2-805F-DF1241839CA4}" presName="hierRoot1" presStyleCnt="0">
        <dgm:presLayoutVars>
          <dgm:hierBranch val="init"/>
        </dgm:presLayoutVars>
      </dgm:prSet>
      <dgm:spPr/>
    </dgm:pt>
    <dgm:pt modelId="{7E45E3B4-CABB-44FE-B52F-A5AB0BDC9457}" type="pres">
      <dgm:prSet presAssocID="{72A0E8DD-48F2-40A2-805F-DF1241839CA4}" presName="rootComposite1" presStyleCnt="0"/>
      <dgm:spPr/>
    </dgm:pt>
    <dgm:pt modelId="{0515764A-A56A-465A-B650-78896CB487AA}" type="pres">
      <dgm:prSet presAssocID="{72A0E8DD-48F2-40A2-805F-DF1241839CA4}" presName="rootText1" presStyleLbl="node0" presStyleIdx="0" presStyleCnt="1">
        <dgm:presLayoutVars>
          <dgm:chPref val="3"/>
        </dgm:presLayoutVars>
      </dgm:prSet>
      <dgm:spPr/>
    </dgm:pt>
    <dgm:pt modelId="{DA233256-0533-40CC-B36D-2079B068088D}" type="pres">
      <dgm:prSet presAssocID="{72A0E8DD-48F2-40A2-805F-DF1241839CA4}" presName="rootConnector1" presStyleLbl="node1" presStyleIdx="0" presStyleCnt="0"/>
      <dgm:spPr/>
    </dgm:pt>
    <dgm:pt modelId="{2B76BA8D-723E-4FE4-B73E-D81C63EBF089}" type="pres">
      <dgm:prSet presAssocID="{72A0E8DD-48F2-40A2-805F-DF1241839CA4}" presName="hierChild2" presStyleCnt="0"/>
      <dgm:spPr/>
    </dgm:pt>
    <dgm:pt modelId="{F1FEC1C6-7B06-4BE3-8938-B75CFB6F3112}" type="pres">
      <dgm:prSet presAssocID="{C60E936D-6E34-4F2A-B033-6093E3AD4C2F}" presName="Name37" presStyleLbl="parChTrans1D2" presStyleIdx="0" presStyleCnt="2"/>
      <dgm:spPr/>
    </dgm:pt>
    <dgm:pt modelId="{DAEA4D4F-62BC-4010-BD86-F54B99374941}" type="pres">
      <dgm:prSet presAssocID="{014D83ED-2B5D-47B5-9A0E-335BB2197BA8}" presName="hierRoot2" presStyleCnt="0">
        <dgm:presLayoutVars>
          <dgm:hierBranch val="init"/>
        </dgm:presLayoutVars>
      </dgm:prSet>
      <dgm:spPr/>
    </dgm:pt>
    <dgm:pt modelId="{182A9DEF-184F-4F4F-B676-E218F07C082E}" type="pres">
      <dgm:prSet presAssocID="{014D83ED-2B5D-47B5-9A0E-335BB2197BA8}" presName="rootComposite" presStyleCnt="0"/>
      <dgm:spPr/>
    </dgm:pt>
    <dgm:pt modelId="{B827A1E2-2A82-446C-8F2C-799E764CDF36}" type="pres">
      <dgm:prSet presAssocID="{014D83ED-2B5D-47B5-9A0E-335BB2197BA8}" presName="rootText" presStyleLbl="node2" presStyleIdx="0" presStyleCnt="2">
        <dgm:presLayoutVars>
          <dgm:chPref val="3"/>
        </dgm:presLayoutVars>
      </dgm:prSet>
      <dgm:spPr/>
    </dgm:pt>
    <dgm:pt modelId="{F53F5943-D6AE-4134-97F4-B78D04221755}" type="pres">
      <dgm:prSet presAssocID="{014D83ED-2B5D-47B5-9A0E-335BB2197BA8}" presName="rootConnector" presStyleLbl="node2" presStyleIdx="0" presStyleCnt="2"/>
      <dgm:spPr/>
    </dgm:pt>
    <dgm:pt modelId="{B1F4FB99-8DC6-4254-B9B9-2ED29BCD4B8D}" type="pres">
      <dgm:prSet presAssocID="{014D83ED-2B5D-47B5-9A0E-335BB2197BA8}" presName="hierChild4" presStyleCnt="0"/>
      <dgm:spPr/>
    </dgm:pt>
    <dgm:pt modelId="{B461063E-4DAF-40A2-A74F-0DCF166BB8D2}" type="pres">
      <dgm:prSet presAssocID="{41D701DB-7CA3-4751-8141-B1A7773B5880}" presName="Name37" presStyleLbl="parChTrans1D3" presStyleIdx="0" presStyleCnt="4"/>
      <dgm:spPr/>
    </dgm:pt>
    <dgm:pt modelId="{C87C8889-8DFD-4684-9E07-20A4793C19F6}" type="pres">
      <dgm:prSet presAssocID="{0C261223-D4A9-48BA-85C5-4B74DBC48BDD}" presName="hierRoot2" presStyleCnt="0">
        <dgm:presLayoutVars>
          <dgm:hierBranch val="init"/>
        </dgm:presLayoutVars>
      </dgm:prSet>
      <dgm:spPr/>
    </dgm:pt>
    <dgm:pt modelId="{81948BEC-9E76-4E43-B1F1-5738CA48AC24}" type="pres">
      <dgm:prSet presAssocID="{0C261223-D4A9-48BA-85C5-4B74DBC48BDD}" presName="rootComposite" presStyleCnt="0"/>
      <dgm:spPr/>
    </dgm:pt>
    <dgm:pt modelId="{8E831615-A75D-4639-900F-9E63DA3644C4}" type="pres">
      <dgm:prSet presAssocID="{0C261223-D4A9-48BA-85C5-4B74DBC48BDD}" presName="rootText" presStyleLbl="node3" presStyleIdx="0" presStyleCnt="4">
        <dgm:presLayoutVars>
          <dgm:chPref val="3"/>
        </dgm:presLayoutVars>
      </dgm:prSet>
      <dgm:spPr/>
    </dgm:pt>
    <dgm:pt modelId="{5CD993D2-0F2A-4791-9AB3-BBE161C5E72D}" type="pres">
      <dgm:prSet presAssocID="{0C261223-D4A9-48BA-85C5-4B74DBC48BDD}" presName="rootConnector" presStyleLbl="node3" presStyleIdx="0" presStyleCnt="4"/>
      <dgm:spPr/>
    </dgm:pt>
    <dgm:pt modelId="{5E550A35-2D56-4FE7-83A7-3A2F47078FE1}" type="pres">
      <dgm:prSet presAssocID="{0C261223-D4A9-48BA-85C5-4B74DBC48BDD}" presName="hierChild4" presStyleCnt="0"/>
      <dgm:spPr/>
    </dgm:pt>
    <dgm:pt modelId="{E5E175C3-763C-4878-B0CF-86C75D782E32}" type="pres">
      <dgm:prSet presAssocID="{0C261223-D4A9-48BA-85C5-4B74DBC48BDD}" presName="hierChild5" presStyleCnt="0"/>
      <dgm:spPr/>
    </dgm:pt>
    <dgm:pt modelId="{C215C7F4-7D0E-408B-A699-E44EE2E5FD2D}" type="pres">
      <dgm:prSet presAssocID="{96BAC666-7895-4EAC-9E22-ADB097A0E7E2}" presName="Name37" presStyleLbl="parChTrans1D3" presStyleIdx="1" presStyleCnt="4"/>
      <dgm:spPr/>
    </dgm:pt>
    <dgm:pt modelId="{DFB526C1-78E3-4624-BBBE-E491DC02F20B}" type="pres">
      <dgm:prSet presAssocID="{DCE95AD8-0BE5-4449-95FD-34C6CF038234}" presName="hierRoot2" presStyleCnt="0">
        <dgm:presLayoutVars>
          <dgm:hierBranch val="init"/>
        </dgm:presLayoutVars>
      </dgm:prSet>
      <dgm:spPr/>
    </dgm:pt>
    <dgm:pt modelId="{0131248D-3997-4709-8F48-B93F68881873}" type="pres">
      <dgm:prSet presAssocID="{DCE95AD8-0BE5-4449-95FD-34C6CF038234}" presName="rootComposite" presStyleCnt="0"/>
      <dgm:spPr/>
    </dgm:pt>
    <dgm:pt modelId="{9987E8B8-86EC-47E8-8345-65995040C85F}" type="pres">
      <dgm:prSet presAssocID="{DCE95AD8-0BE5-4449-95FD-34C6CF038234}" presName="rootText" presStyleLbl="node3" presStyleIdx="1" presStyleCnt="4">
        <dgm:presLayoutVars>
          <dgm:chPref val="3"/>
        </dgm:presLayoutVars>
      </dgm:prSet>
      <dgm:spPr/>
    </dgm:pt>
    <dgm:pt modelId="{F439F8A1-CC88-4341-9840-B7F143B0943B}" type="pres">
      <dgm:prSet presAssocID="{DCE95AD8-0BE5-4449-95FD-34C6CF038234}" presName="rootConnector" presStyleLbl="node3" presStyleIdx="1" presStyleCnt="4"/>
      <dgm:spPr/>
    </dgm:pt>
    <dgm:pt modelId="{CE18AC7A-3DB4-47D1-BA64-BBDDACE1B4B8}" type="pres">
      <dgm:prSet presAssocID="{DCE95AD8-0BE5-4449-95FD-34C6CF038234}" presName="hierChild4" presStyleCnt="0"/>
      <dgm:spPr/>
    </dgm:pt>
    <dgm:pt modelId="{1C163BEC-0966-4D71-A595-591F20F86A2A}" type="pres">
      <dgm:prSet presAssocID="{DCE95AD8-0BE5-4449-95FD-34C6CF038234}" presName="hierChild5" presStyleCnt="0"/>
      <dgm:spPr/>
    </dgm:pt>
    <dgm:pt modelId="{B2E02837-6F38-480B-A3F7-1FAB697604E5}" type="pres">
      <dgm:prSet presAssocID="{014D83ED-2B5D-47B5-9A0E-335BB2197BA8}" presName="hierChild5" presStyleCnt="0"/>
      <dgm:spPr/>
    </dgm:pt>
    <dgm:pt modelId="{635A57FC-6C04-4D3A-A1D1-3D2DF6E73687}" type="pres">
      <dgm:prSet presAssocID="{34A29C41-BEAA-4F40-97E5-6C51DA197BA9}" presName="Name37" presStyleLbl="parChTrans1D2" presStyleIdx="1" presStyleCnt="2"/>
      <dgm:spPr/>
    </dgm:pt>
    <dgm:pt modelId="{0741188E-A93D-4368-8035-5B5B9CE80E46}" type="pres">
      <dgm:prSet presAssocID="{30F25723-605A-4A7B-B604-222010749A23}" presName="hierRoot2" presStyleCnt="0">
        <dgm:presLayoutVars>
          <dgm:hierBranch val="init"/>
        </dgm:presLayoutVars>
      </dgm:prSet>
      <dgm:spPr/>
    </dgm:pt>
    <dgm:pt modelId="{B246ED84-25EF-4F44-A33F-2C82E70439FC}" type="pres">
      <dgm:prSet presAssocID="{30F25723-605A-4A7B-B604-222010749A23}" presName="rootComposite" presStyleCnt="0"/>
      <dgm:spPr/>
    </dgm:pt>
    <dgm:pt modelId="{4B43EE55-FF6F-4A21-A776-B70B2B22A952}" type="pres">
      <dgm:prSet presAssocID="{30F25723-605A-4A7B-B604-222010749A23}" presName="rootText" presStyleLbl="node2" presStyleIdx="1" presStyleCnt="2">
        <dgm:presLayoutVars>
          <dgm:chPref val="3"/>
        </dgm:presLayoutVars>
      </dgm:prSet>
      <dgm:spPr/>
    </dgm:pt>
    <dgm:pt modelId="{200C43F9-AC3A-4953-BC5A-6D5A645F20AB}" type="pres">
      <dgm:prSet presAssocID="{30F25723-605A-4A7B-B604-222010749A23}" presName="rootConnector" presStyleLbl="node2" presStyleIdx="1" presStyleCnt="2"/>
      <dgm:spPr/>
    </dgm:pt>
    <dgm:pt modelId="{A4D3B708-51EE-452B-9422-30FAEDCA8180}" type="pres">
      <dgm:prSet presAssocID="{30F25723-605A-4A7B-B604-222010749A23}" presName="hierChild4" presStyleCnt="0"/>
      <dgm:spPr/>
    </dgm:pt>
    <dgm:pt modelId="{B5A1548B-DFF3-4E38-B6C2-8846880A0E0A}" type="pres">
      <dgm:prSet presAssocID="{30284AFC-B21D-4179-B658-963404C48059}" presName="Name37" presStyleLbl="parChTrans1D3" presStyleIdx="2" presStyleCnt="4"/>
      <dgm:spPr/>
    </dgm:pt>
    <dgm:pt modelId="{5A6FFD68-9676-44FF-8BEB-05505078EAB7}" type="pres">
      <dgm:prSet presAssocID="{C7299C41-AE69-4AA4-923A-DE09A0F596D4}" presName="hierRoot2" presStyleCnt="0">
        <dgm:presLayoutVars>
          <dgm:hierBranch val="init"/>
        </dgm:presLayoutVars>
      </dgm:prSet>
      <dgm:spPr/>
    </dgm:pt>
    <dgm:pt modelId="{ECCE363C-A208-4827-A48E-76C9F5C900B5}" type="pres">
      <dgm:prSet presAssocID="{C7299C41-AE69-4AA4-923A-DE09A0F596D4}" presName="rootComposite" presStyleCnt="0"/>
      <dgm:spPr/>
    </dgm:pt>
    <dgm:pt modelId="{932532AA-19A9-45EC-9A1A-981EBC3B48E2}" type="pres">
      <dgm:prSet presAssocID="{C7299C41-AE69-4AA4-923A-DE09A0F596D4}" presName="rootText" presStyleLbl="node3" presStyleIdx="2" presStyleCnt="4">
        <dgm:presLayoutVars>
          <dgm:chPref val="3"/>
        </dgm:presLayoutVars>
      </dgm:prSet>
      <dgm:spPr/>
    </dgm:pt>
    <dgm:pt modelId="{BE316E79-0AA3-42A5-A9E3-C64FFA015FC0}" type="pres">
      <dgm:prSet presAssocID="{C7299C41-AE69-4AA4-923A-DE09A0F596D4}" presName="rootConnector" presStyleLbl="node3" presStyleIdx="2" presStyleCnt="4"/>
      <dgm:spPr/>
    </dgm:pt>
    <dgm:pt modelId="{05C4E064-1E0A-421B-80F5-7E2EEE2A3B07}" type="pres">
      <dgm:prSet presAssocID="{C7299C41-AE69-4AA4-923A-DE09A0F596D4}" presName="hierChild4" presStyleCnt="0"/>
      <dgm:spPr/>
    </dgm:pt>
    <dgm:pt modelId="{3F71847F-5019-4AD6-9910-2C06464C5BA3}" type="pres">
      <dgm:prSet presAssocID="{C7299C41-AE69-4AA4-923A-DE09A0F596D4}" presName="hierChild5" presStyleCnt="0"/>
      <dgm:spPr/>
    </dgm:pt>
    <dgm:pt modelId="{914CB3BF-634B-487C-B283-67336C8E24A5}" type="pres">
      <dgm:prSet presAssocID="{F610669F-8D31-4991-9D00-E4AB138C87F6}" presName="Name37" presStyleLbl="parChTrans1D3" presStyleIdx="3" presStyleCnt="4"/>
      <dgm:spPr/>
    </dgm:pt>
    <dgm:pt modelId="{D6C66AF0-9A07-4C0A-A202-0021D12DD384}" type="pres">
      <dgm:prSet presAssocID="{FF3E7F64-E7EA-4E2C-B5CD-F5A8DA4A9E11}" presName="hierRoot2" presStyleCnt="0">
        <dgm:presLayoutVars>
          <dgm:hierBranch val="init"/>
        </dgm:presLayoutVars>
      </dgm:prSet>
      <dgm:spPr/>
    </dgm:pt>
    <dgm:pt modelId="{49119206-EE09-4644-BA9F-01414EBAFF8A}" type="pres">
      <dgm:prSet presAssocID="{FF3E7F64-E7EA-4E2C-B5CD-F5A8DA4A9E11}" presName="rootComposite" presStyleCnt="0"/>
      <dgm:spPr/>
    </dgm:pt>
    <dgm:pt modelId="{7A12AC3F-514E-4FE0-BFCA-7465532EC487}" type="pres">
      <dgm:prSet presAssocID="{FF3E7F64-E7EA-4E2C-B5CD-F5A8DA4A9E11}" presName="rootText" presStyleLbl="node3" presStyleIdx="3" presStyleCnt="4">
        <dgm:presLayoutVars>
          <dgm:chPref val="3"/>
        </dgm:presLayoutVars>
      </dgm:prSet>
      <dgm:spPr/>
    </dgm:pt>
    <dgm:pt modelId="{E63B1AA4-4C44-4B00-9789-D306F2036ACE}" type="pres">
      <dgm:prSet presAssocID="{FF3E7F64-E7EA-4E2C-B5CD-F5A8DA4A9E11}" presName="rootConnector" presStyleLbl="node3" presStyleIdx="3" presStyleCnt="4"/>
      <dgm:spPr/>
    </dgm:pt>
    <dgm:pt modelId="{9C1B14B9-7D4C-47BE-8D59-69DFED3A0383}" type="pres">
      <dgm:prSet presAssocID="{FF3E7F64-E7EA-4E2C-B5CD-F5A8DA4A9E11}" presName="hierChild4" presStyleCnt="0"/>
      <dgm:spPr/>
    </dgm:pt>
    <dgm:pt modelId="{44CADCAA-5DC8-4CEF-B4A4-3C0B3F7A966A}" type="pres">
      <dgm:prSet presAssocID="{FF3E7F64-E7EA-4E2C-B5CD-F5A8DA4A9E11}" presName="hierChild5" presStyleCnt="0"/>
      <dgm:spPr/>
    </dgm:pt>
    <dgm:pt modelId="{1304E6EF-A399-4CDF-A3C6-F9DD50E01F96}" type="pres">
      <dgm:prSet presAssocID="{30F25723-605A-4A7B-B604-222010749A23}" presName="hierChild5" presStyleCnt="0"/>
      <dgm:spPr/>
    </dgm:pt>
    <dgm:pt modelId="{9C97DCBB-0F3D-4AF1-9634-AE9D03458AFB}" type="pres">
      <dgm:prSet presAssocID="{72A0E8DD-48F2-40A2-805F-DF1241839CA4}" presName="hierChild3" presStyleCnt="0"/>
      <dgm:spPr/>
    </dgm:pt>
  </dgm:ptLst>
  <dgm:cxnLst>
    <dgm:cxn modelId="{E18C4F06-4084-4779-8660-571E026AB5FA}" type="presOf" srcId="{F610669F-8D31-4991-9D00-E4AB138C87F6}" destId="{914CB3BF-634B-487C-B283-67336C8E24A5}" srcOrd="0" destOrd="0" presId="urn:microsoft.com/office/officeart/2005/8/layout/orgChart1"/>
    <dgm:cxn modelId="{F5D43B12-6E30-4556-9319-77CA2F5AC4D2}" type="presOf" srcId="{DCE95AD8-0BE5-4449-95FD-34C6CF038234}" destId="{9987E8B8-86EC-47E8-8345-65995040C85F}" srcOrd="0" destOrd="0" presId="urn:microsoft.com/office/officeart/2005/8/layout/orgChart1"/>
    <dgm:cxn modelId="{47DB7715-DA70-4260-8ADD-DC0F9EDD4E39}" type="presOf" srcId="{C7299C41-AE69-4AA4-923A-DE09A0F596D4}" destId="{BE316E79-0AA3-42A5-A9E3-C64FFA015FC0}" srcOrd="1" destOrd="0" presId="urn:microsoft.com/office/officeart/2005/8/layout/orgChart1"/>
    <dgm:cxn modelId="{1AB9131B-9AED-44C8-94CD-55AB5CA40D4F}" type="presOf" srcId="{30F25723-605A-4A7B-B604-222010749A23}" destId="{200C43F9-AC3A-4953-BC5A-6D5A645F20AB}" srcOrd="1" destOrd="0" presId="urn:microsoft.com/office/officeart/2005/8/layout/orgChart1"/>
    <dgm:cxn modelId="{FCB12228-117B-4414-B024-2BA70040816A}" type="presOf" srcId="{30F25723-605A-4A7B-B604-222010749A23}" destId="{4B43EE55-FF6F-4A21-A776-B70B2B22A952}" srcOrd="0" destOrd="0" presId="urn:microsoft.com/office/officeart/2005/8/layout/orgChart1"/>
    <dgm:cxn modelId="{9A9F7129-84FE-44AB-977E-5CF14E3A2CC5}" type="presOf" srcId="{C60E936D-6E34-4F2A-B033-6093E3AD4C2F}" destId="{F1FEC1C6-7B06-4BE3-8938-B75CFB6F3112}" srcOrd="0" destOrd="0" presId="urn:microsoft.com/office/officeart/2005/8/layout/orgChart1"/>
    <dgm:cxn modelId="{E7456D30-2923-4867-B68B-40AED11F118A}" type="presOf" srcId="{DCE95AD8-0BE5-4449-95FD-34C6CF038234}" destId="{F439F8A1-CC88-4341-9840-B7F143B0943B}" srcOrd="1" destOrd="0" presId="urn:microsoft.com/office/officeart/2005/8/layout/orgChart1"/>
    <dgm:cxn modelId="{DBCA6240-9600-44E6-9984-1D8B850A4366}" type="presOf" srcId="{FF3E7F64-E7EA-4E2C-B5CD-F5A8DA4A9E11}" destId="{7A12AC3F-514E-4FE0-BFCA-7465532EC487}" srcOrd="0" destOrd="0" presId="urn:microsoft.com/office/officeart/2005/8/layout/orgChart1"/>
    <dgm:cxn modelId="{B1F6CB45-DDB6-4D82-AEA8-CB017543E363}" type="presOf" srcId="{0C261223-D4A9-48BA-85C5-4B74DBC48BDD}" destId="{5CD993D2-0F2A-4791-9AB3-BBE161C5E72D}" srcOrd="1" destOrd="0" presId="urn:microsoft.com/office/officeart/2005/8/layout/orgChart1"/>
    <dgm:cxn modelId="{4C9D2D4D-EC4D-4A02-B53C-451939BC0C0D}" type="presOf" srcId="{C7299C41-AE69-4AA4-923A-DE09A0F596D4}" destId="{932532AA-19A9-45EC-9A1A-981EBC3B48E2}" srcOrd="0" destOrd="0" presId="urn:microsoft.com/office/officeart/2005/8/layout/orgChart1"/>
    <dgm:cxn modelId="{0091916D-463D-4D9B-B980-C8C9238CFE34}" srcId="{72A0E8DD-48F2-40A2-805F-DF1241839CA4}" destId="{30F25723-605A-4A7B-B604-222010749A23}" srcOrd="1" destOrd="0" parTransId="{34A29C41-BEAA-4F40-97E5-6C51DA197BA9}" sibTransId="{5B9B1ED2-53AB-46DD-B03B-88E22CD414D8}"/>
    <dgm:cxn modelId="{06DF1777-306C-4660-9581-E2C613D49409}" srcId="{04D19804-6329-43C1-967B-DE7A0B3E4BB1}" destId="{72A0E8DD-48F2-40A2-805F-DF1241839CA4}" srcOrd="0" destOrd="0" parTransId="{8E0A13F5-0D95-4D98-89C6-B7A984C031D4}" sibTransId="{A1F7B7E7-6957-4530-9DE5-4300DA0A0A26}"/>
    <dgm:cxn modelId="{C8B7FA57-0B73-4ED4-8980-E0BC21F785E5}" srcId="{30F25723-605A-4A7B-B604-222010749A23}" destId="{C7299C41-AE69-4AA4-923A-DE09A0F596D4}" srcOrd="0" destOrd="0" parTransId="{30284AFC-B21D-4179-B658-963404C48059}" sibTransId="{2404F6E1-8831-417E-82D5-9A0B3B12654E}"/>
    <dgm:cxn modelId="{62EF8D82-4A25-4B32-8ACC-E173AC286FE7}" type="presOf" srcId="{41D701DB-7CA3-4751-8141-B1A7773B5880}" destId="{B461063E-4DAF-40A2-A74F-0DCF166BB8D2}" srcOrd="0" destOrd="0" presId="urn:microsoft.com/office/officeart/2005/8/layout/orgChart1"/>
    <dgm:cxn modelId="{3CDB2086-16F1-4746-B85E-9A6499849C35}" type="presOf" srcId="{72A0E8DD-48F2-40A2-805F-DF1241839CA4}" destId="{0515764A-A56A-465A-B650-78896CB487AA}" srcOrd="0" destOrd="0" presId="urn:microsoft.com/office/officeart/2005/8/layout/orgChart1"/>
    <dgm:cxn modelId="{9D2FFF92-641A-4E12-8CC6-20E5665960FA}" type="presOf" srcId="{34A29C41-BEAA-4F40-97E5-6C51DA197BA9}" destId="{635A57FC-6C04-4D3A-A1D1-3D2DF6E73687}" srcOrd="0" destOrd="0" presId="urn:microsoft.com/office/officeart/2005/8/layout/orgChart1"/>
    <dgm:cxn modelId="{38E25C94-0C23-4095-B7B9-F1CC212E3EE6}" type="presOf" srcId="{30284AFC-B21D-4179-B658-963404C48059}" destId="{B5A1548B-DFF3-4E38-B6C2-8846880A0E0A}" srcOrd="0" destOrd="0" presId="urn:microsoft.com/office/officeart/2005/8/layout/orgChart1"/>
    <dgm:cxn modelId="{48E71795-9C71-452E-9335-10D89FB06F97}" srcId="{72A0E8DD-48F2-40A2-805F-DF1241839CA4}" destId="{014D83ED-2B5D-47B5-9A0E-335BB2197BA8}" srcOrd="0" destOrd="0" parTransId="{C60E936D-6E34-4F2A-B033-6093E3AD4C2F}" sibTransId="{39946178-E7C9-408A-9601-B1BD67F794E9}"/>
    <dgm:cxn modelId="{13FFE096-40DB-4330-9CB3-B2CC2D07AF14}" srcId="{014D83ED-2B5D-47B5-9A0E-335BB2197BA8}" destId="{DCE95AD8-0BE5-4449-95FD-34C6CF038234}" srcOrd="1" destOrd="0" parTransId="{96BAC666-7895-4EAC-9E22-ADB097A0E7E2}" sibTransId="{E08C6978-2FDE-4EE0-8A21-EBB02A0A624B}"/>
    <dgm:cxn modelId="{1DA77DA2-82ED-48D2-8284-0D8DEEFE2330}" type="presOf" srcId="{04D19804-6329-43C1-967B-DE7A0B3E4BB1}" destId="{F3F4A389-3D9C-48CA-9EB5-B9BC9B4A405C}" srcOrd="0" destOrd="0" presId="urn:microsoft.com/office/officeart/2005/8/layout/orgChart1"/>
    <dgm:cxn modelId="{1BD21DAF-98E1-4791-A293-BE5B1A94194E}" type="presOf" srcId="{96BAC666-7895-4EAC-9E22-ADB097A0E7E2}" destId="{C215C7F4-7D0E-408B-A699-E44EE2E5FD2D}" srcOrd="0" destOrd="0" presId="urn:microsoft.com/office/officeart/2005/8/layout/orgChart1"/>
    <dgm:cxn modelId="{38E778BD-A2D3-4F7D-9D80-A3915F50F768}" type="presOf" srcId="{FF3E7F64-E7EA-4E2C-B5CD-F5A8DA4A9E11}" destId="{E63B1AA4-4C44-4B00-9789-D306F2036ACE}" srcOrd="1" destOrd="0" presId="urn:microsoft.com/office/officeart/2005/8/layout/orgChart1"/>
    <dgm:cxn modelId="{8DE608D9-820B-46D0-9C3F-E3E5EBEAC4B2}" type="presOf" srcId="{014D83ED-2B5D-47B5-9A0E-335BB2197BA8}" destId="{B827A1E2-2A82-446C-8F2C-799E764CDF36}" srcOrd="0" destOrd="0" presId="urn:microsoft.com/office/officeart/2005/8/layout/orgChart1"/>
    <dgm:cxn modelId="{DC5A58D9-EB7F-45C5-8562-AFA3E8DF78DC}" type="presOf" srcId="{0C261223-D4A9-48BA-85C5-4B74DBC48BDD}" destId="{8E831615-A75D-4639-900F-9E63DA3644C4}" srcOrd="0" destOrd="0" presId="urn:microsoft.com/office/officeart/2005/8/layout/orgChart1"/>
    <dgm:cxn modelId="{6CC91EDA-E2A9-47A8-9AD5-374CBAEA4C4C}" srcId="{014D83ED-2B5D-47B5-9A0E-335BB2197BA8}" destId="{0C261223-D4A9-48BA-85C5-4B74DBC48BDD}" srcOrd="0" destOrd="0" parTransId="{41D701DB-7CA3-4751-8141-B1A7773B5880}" sibTransId="{9136273A-8282-4288-9B2A-16EE4BD1BBF8}"/>
    <dgm:cxn modelId="{63D436DB-0A31-4C1E-9DC9-AF27CA1287C6}" type="presOf" srcId="{014D83ED-2B5D-47B5-9A0E-335BB2197BA8}" destId="{F53F5943-D6AE-4134-97F4-B78D04221755}" srcOrd="1" destOrd="0" presId="urn:microsoft.com/office/officeart/2005/8/layout/orgChart1"/>
    <dgm:cxn modelId="{7A84BFE1-088B-4FCB-B511-5A85F0B9EFD6}" type="presOf" srcId="{72A0E8DD-48F2-40A2-805F-DF1241839CA4}" destId="{DA233256-0533-40CC-B36D-2079B068088D}" srcOrd="1" destOrd="0" presId="urn:microsoft.com/office/officeart/2005/8/layout/orgChart1"/>
    <dgm:cxn modelId="{45E074FF-4211-43F5-B8E9-30DA32E2C2F2}" srcId="{30F25723-605A-4A7B-B604-222010749A23}" destId="{FF3E7F64-E7EA-4E2C-B5CD-F5A8DA4A9E11}" srcOrd="1" destOrd="0" parTransId="{F610669F-8D31-4991-9D00-E4AB138C87F6}" sibTransId="{609A3184-E1E4-4824-AB1A-0D86900327EC}"/>
    <dgm:cxn modelId="{1FD5400B-73D1-4B3F-A081-C5BDF4EF545D}" type="presParOf" srcId="{F3F4A389-3D9C-48CA-9EB5-B9BC9B4A405C}" destId="{E47BC334-A747-45C7-A95B-D1B4EF71CE6A}" srcOrd="0" destOrd="0" presId="urn:microsoft.com/office/officeart/2005/8/layout/orgChart1"/>
    <dgm:cxn modelId="{1CCBC2F5-0BED-45BB-88B4-2AB5145B8377}" type="presParOf" srcId="{E47BC334-A747-45C7-A95B-D1B4EF71CE6A}" destId="{7E45E3B4-CABB-44FE-B52F-A5AB0BDC9457}" srcOrd="0" destOrd="0" presId="urn:microsoft.com/office/officeart/2005/8/layout/orgChart1"/>
    <dgm:cxn modelId="{106757CF-4C49-4AE0-B8B8-12B17C654267}" type="presParOf" srcId="{7E45E3B4-CABB-44FE-B52F-A5AB0BDC9457}" destId="{0515764A-A56A-465A-B650-78896CB487AA}" srcOrd="0" destOrd="0" presId="urn:microsoft.com/office/officeart/2005/8/layout/orgChart1"/>
    <dgm:cxn modelId="{122E4984-285A-41F4-9520-523751F6A074}" type="presParOf" srcId="{7E45E3B4-CABB-44FE-B52F-A5AB0BDC9457}" destId="{DA233256-0533-40CC-B36D-2079B068088D}" srcOrd="1" destOrd="0" presId="urn:microsoft.com/office/officeart/2005/8/layout/orgChart1"/>
    <dgm:cxn modelId="{35C117BD-7AAA-4F6C-B529-7E1C24D744C7}" type="presParOf" srcId="{E47BC334-A747-45C7-A95B-D1B4EF71CE6A}" destId="{2B76BA8D-723E-4FE4-B73E-D81C63EBF089}" srcOrd="1" destOrd="0" presId="urn:microsoft.com/office/officeart/2005/8/layout/orgChart1"/>
    <dgm:cxn modelId="{8E98BC9E-131C-4185-8B16-B63106839C5B}" type="presParOf" srcId="{2B76BA8D-723E-4FE4-B73E-D81C63EBF089}" destId="{F1FEC1C6-7B06-4BE3-8938-B75CFB6F3112}" srcOrd="0" destOrd="0" presId="urn:microsoft.com/office/officeart/2005/8/layout/orgChart1"/>
    <dgm:cxn modelId="{913EFB33-4491-4D10-940C-90A7FBEDD228}" type="presParOf" srcId="{2B76BA8D-723E-4FE4-B73E-D81C63EBF089}" destId="{DAEA4D4F-62BC-4010-BD86-F54B99374941}" srcOrd="1" destOrd="0" presId="urn:microsoft.com/office/officeart/2005/8/layout/orgChart1"/>
    <dgm:cxn modelId="{C6861AEC-DD3A-45F5-8B07-81C3AA46ED6A}" type="presParOf" srcId="{DAEA4D4F-62BC-4010-BD86-F54B99374941}" destId="{182A9DEF-184F-4F4F-B676-E218F07C082E}" srcOrd="0" destOrd="0" presId="urn:microsoft.com/office/officeart/2005/8/layout/orgChart1"/>
    <dgm:cxn modelId="{537E6D4D-B27D-49BD-89C0-B2D3E3E73320}" type="presParOf" srcId="{182A9DEF-184F-4F4F-B676-E218F07C082E}" destId="{B827A1E2-2A82-446C-8F2C-799E764CDF36}" srcOrd="0" destOrd="0" presId="urn:microsoft.com/office/officeart/2005/8/layout/orgChart1"/>
    <dgm:cxn modelId="{391F0CF0-0C9A-4E11-9075-E52A13878C7D}" type="presParOf" srcId="{182A9DEF-184F-4F4F-B676-E218F07C082E}" destId="{F53F5943-D6AE-4134-97F4-B78D04221755}" srcOrd="1" destOrd="0" presId="urn:microsoft.com/office/officeart/2005/8/layout/orgChart1"/>
    <dgm:cxn modelId="{51F7318B-CA03-4A69-83B5-794802E9B88E}" type="presParOf" srcId="{DAEA4D4F-62BC-4010-BD86-F54B99374941}" destId="{B1F4FB99-8DC6-4254-B9B9-2ED29BCD4B8D}" srcOrd="1" destOrd="0" presId="urn:microsoft.com/office/officeart/2005/8/layout/orgChart1"/>
    <dgm:cxn modelId="{2A933A17-26E5-4F96-BF7B-96857A0CBC17}" type="presParOf" srcId="{B1F4FB99-8DC6-4254-B9B9-2ED29BCD4B8D}" destId="{B461063E-4DAF-40A2-A74F-0DCF166BB8D2}" srcOrd="0" destOrd="0" presId="urn:microsoft.com/office/officeart/2005/8/layout/orgChart1"/>
    <dgm:cxn modelId="{4BF449F0-5444-4A1C-9103-6B4BDA8DB2F6}" type="presParOf" srcId="{B1F4FB99-8DC6-4254-B9B9-2ED29BCD4B8D}" destId="{C87C8889-8DFD-4684-9E07-20A4793C19F6}" srcOrd="1" destOrd="0" presId="urn:microsoft.com/office/officeart/2005/8/layout/orgChart1"/>
    <dgm:cxn modelId="{A968E3E2-0550-4BCC-9C05-6243CC6FA9D1}" type="presParOf" srcId="{C87C8889-8DFD-4684-9E07-20A4793C19F6}" destId="{81948BEC-9E76-4E43-B1F1-5738CA48AC24}" srcOrd="0" destOrd="0" presId="urn:microsoft.com/office/officeart/2005/8/layout/orgChart1"/>
    <dgm:cxn modelId="{386087C5-AF83-45FF-AA0D-BF9963E61D44}" type="presParOf" srcId="{81948BEC-9E76-4E43-B1F1-5738CA48AC24}" destId="{8E831615-A75D-4639-900F-9E63DA3644C4}" srcOrd="0" destOrd="0" presId="urn:microsoft.com/office/officeart/2005/8/layout/orgChart1"/>
    <dgm:cxn modelId="{C43004DE-CBE4-403A-91BF-B114D42CB113}" type="presParOf" srcId="{81948BEC-9E76-4E43-B1F1-5738CA48AC24}" destId="{5CD993D2-0F2A-4791-9AB3-BBE161C5E72D}" srcOrd="1" destOrd="0" presId="urn:microsoft.com/office/officeart/2005/8/layout/orgChart1"/>
    <dgm:cxn modelId="{AF9FA97B-6F06-4F7B-A0C3-9A04852EB6D5}" type="presParOf" srcId="{C87C8889-8DFD-4684-9E07-20A4793C19F6}" destId="{5E550A35-2D56-4FE7-83A7-3A2F47078FE1}" srcOrd="1" destOrd="0" presId="urn:microsoft.com/office/officeart/2005/8/layout/orgChart1"/>
    <dgm:cxn modelId="{5D2BF836-7507-4984-B4B4-0C12236A210C}" type="presParOf" srcId="{C87C8889-8DFD-4684-9E07-20A4793C19F6}" destId="{E5E175C3-763C-4878-B0CF-86C75D782E32}" srcOrd="2" destOrd="0" presId="urn:microsoft.com/office/officeart/2005/8/layout/orgChart1"/>
    <dgm:cxn modelId="{8875D246-15CB-4115-BFD8-6B121F5799F0}" type="presParOf" srcId="{B1F4FB99-8DC6-4254-B9B9-2ED29BCD4B8D}" destId="{C215C7F4-7D0E-408B-A699-E44EE2E5FD2D}" srcOrd="2" destOrd="0" presId="urn:microsoft.com/office/officeart/2005/8/layout/orgChart1"/>
    <dgm:cxn modelId="{075DA5C6-0950-47C1-BE68-25FB68FDDEB6}" type="presParOf" srcId="{B1F4FB99-8DC6-4254-B9B9-2ED29BCD4B8D}" destId="{DFB526C1-78E3-4624-BBBE-E491DC02F20B}" srcOrd="3" destOrd="0" presId="urn:microsoft.com/office/officeart/2005/8/layout/orgChart1"/>
    <dgm:cxn modelId="{0F70CC70-7ABE-4E0E-96EF-A968E5EC2F11}" type="presParOf" srcId="{DFB526C1-78E3-4624-BBBE-E491DC02F20B}" destId="{0131248D-3997-4709-8F48-B93F68881873}" srcOrd="0" destOrd="0" presId="urn:microsoft.com/office/officeart/2005/8/layout/orgChart1"/>
    <dgm:cxn modelId="{D2BD53A9-C712-4399-9E76-1607B63C2E4A}" type="presParOf" srcId="{0131248D-3997-4709-8F48-B93F68881873}" destId="{9987E8B8-86EC-47E8-8345-65995040C85F}" srcOrd="0" destOrd="0" presId="urn:microsoft.com/office/officeart/2005/8/layout/orgChart1"/>
    <dgm:cxn modelId="{6A9584D0-9817-44FD-8C38-17AF87FDF20E}" type="presParOf" srcId="{0131248D-3997-4709-8F48-B93F68881873}" destId="{F439F8A1-CC88-4341-9840-B7F143B0943B}" srcOrd="1" destOrd="0" presId="urn:microsoft.com/office/officeart/2005/8/layout/orgChart1"/>
    <dgm:cxn modelId="{1B0EAFD5-708B-43D4-950B-BFBEA88B807C}" type="presParOf" srcId="{DFB526C1-78E3-4624-BBBE-E491DC02F20B}" destId="{CE18AC7A-3DB4-47D1-BA64-BBDDACE1B4B8}" srcOrd="1" destOrd="0" presId="urn:microsoft.com/office/officeart/2005/8/layout/orgChart1"/>
    <dgm:cxn modelId="{1D89FC90-C727-4DFB-BB2E-EF91A9E4A8A1}" type="presParOf" srcId="{DFB526C1-78E3-4624-BBBE-E491DC02F20B}" destId="{1C163BEC-0966-4D71-A595-591F20F86A2A}" srcOrd="2" destOrd="0" presId="urn:microsoft.com/office/officeart/2005/8/layout/orgChart1"/>
    <dgm:cxn modelId="{1D4F0F0E-2FCA-4AA2-828F-F0400BF2E054}" type="presParOf" srcId="{DAEA4D4F-62BC-4010-BD86-F54B99374941}" destId="{B2E02837-6F38-480B-A3F7-1FAB697604E5}" srcOrd="2" destOrd="0" presId="urn:microsoft.com/office/officeart/2005/8/layout/orgChart1"/>
    <dgm:cxn modelId="{47CC1D81-DB1E-4982-9F11-71B7755E240D}" type="presParOf" srcId="{2B76BA8D-723E-4FE4-B73E-D81C63EBF089}" destId="{635A57FC-6C04-4D3A-A1D1-3D2DF6E73687}" srcOrd="2" destOrd="0" presId="urn:microsoft.com/office/officeart/2005/8/layout/orgChart1"/>
    <dgm:cxn modelId="{0606DB0C-F784-4040-B2E7-413AEF666CD1}" type="presParOf" srcId="{2B76BA8D-723E-4FE4-B73E-D81C63EBF089}" destId="{0741188E-A93D-4368-8035-5B5B9CE80E46}" srcOrd="3" destOrd="0" presId="urn:microsoft.com/office/officeart/2005/8/layout/orgChart1"/>
    <dgm:cxn modelId="{E9C8A6CD-5D67-4DFE-BA97-645133D13F28}" type="presParOf" srcId="{0741188E-A93D-4368-8035-5B5B9CE80E46}" destId="{B246ED84-25EF-4F44-A33F-2C82E70439FC}" srcOrd="0" destOrd="0" presId="urn:microsoft.com/office/officeart/2005/8/layout/orgChart1"/>
    <dgm:cxn modelId="{D63706D2-72F3-4854-86D1-9B07B5413D4D}" type="presParOf" srcId="{B246ED84-25EF-4F44-A33F-2C82E70439FC}" destId="{4B43EE55-FF6F-4A21-A776-B70B2B22A952}" srcOrd="0" destOrd="0" presId="urn:microsoft.com/office/officeart/2005/8/layout/orgChart1"/>
    <dgm:cxn modelId="{1B5E53A6-1B6B-4710-8863-45A162EE0377}" type="presParOf" srcId="{B246ED84-25EF-4F44-A33F-2C82E70439FC}" destId="{200C43F9-AC3A-4953-BC5A-6D5A645F20AB}" srcOrd="1" destOrd="0" presId="urn:microsoft.com/office/officeart/2005/8/layout/orgChart1"/>
    <dgm:cxn modelId="{A709FC48-666F-46C0-8224-646DDB0D9B82}" type="presParOf" srcId="{0741188E-A93D-4368-8035-5B5B9CE80E46}" destId="{A4D3B708-51EE-452B-9422-30FAEDCA8180}" srcOrd="1" destOrd="0" presId="urn:microsoft.com/office/officeart/2005/8/layout/orgChart1"/>
    <dgm:cxn modelId="{5553A612-4B80-4D21-9222-3D02FB404B10}" type="presParOf" srcId="{A4D3B708-51EE-452B-9422-30FAEDCA8180}" destId="{B5A1548B-DFF3-4E38-B6C2-8846880A0E0A}" srcOrd="0" destOrd="0" presId="urn:microsoft.com/office/officeart/2005/8/layout/orgChart1"/>
    <dgm:cxn modelId="{986FC235-A798-44DA-95BB-396ABDB59E6C}" type="presParOf" srcId="{A4D3B708-51EE-452B-9422-30FAEDCA8180}" destId="{5A6FFD68-9676-44FF-8BEB-05505078EAB7}" srcOrd="1" destOrd="0" presId="urn:microsoft.com/office/officeart/2005/8/layout/orgChart1"/>
    <dgm:cxn modelId="{4D7F139B-2A6C-4A76-A3D8-4D345B433634}" type="presParOf" srcId="{5A6FFD68-9676-44FF-8BEB-05505078EAB7}" destId="{ECCE363C-A208-4827-A48E-76C9F5C900B5}" srcOrd="0" destOrd="0" presId="urn:microsoft.com/office/officeart/2005/8/layout/orgChart1"/>
    <dgm:cxn modelId="{E6A58A3C-0EBF-4F9F-BF34-DA81E30F91FF}" type="presParOf" srcId="{ECCE363C-A208-4827-A48E-76C9F5C900B5}" destId="{932532AA-19A9-45EC-9A1A-981EBC3B48E2}" srcOrd="0" destOrd="0" presId="urn:microsoft.com/office/officeart/2005/8/layout/orgChart1"/>
    <dgm:cxn modelId="{CCB394EB-A501-4C6F-B8AE-D34BCAF8BAA6}" type="presParOf" srcId="{ECCE363C-A208-4827-A48E-76C9F5C900B5}" destId="{BE316E79-0AA3-42A5-A9E3-C64FFA015FC0}" srcOrd="1" destOrd="0" presId="urn:microsoft.com/office/officeart/2005/8/layout/orgChart1"/>
    <dgm:cxn modelId="{D0114AE9-7EF5-490F-83B2-9D9C0F4D7B1C}" type="presParOf" srcId="{5A6FFD68-9676-44FF-8BEB-05505078EAB7}" destId="{05C4E064-1E0A-421B-80F5-7E2EEE2A3B07}" srcOrd="1" destOrd="0" presId="urn:microsoft.com/office/officeart/2005/8/layout/orgChart1"/>
    <dgm:cxn modelId="{C3572490-D8F3-4E69-899D-B762A1EC3093}" type="presParOf" srcId="{5A6FFD68-9676-44FF-8BEB-05505078EAB7}" destId="{3F71847F-5019-4AD6-9910-2C06464C5BA3}" srcOrd="2" destOrd="0" presId="urn:microsoft.com/office/officeart/2005/8/layout/orgChart1"/>
    <dgm:cxn modelId="{B188F180-4BA2-4C12-A2D2-9F0A44E84AFF}" type="presParOf" srcId="{A4D3B708-51EE-452B-9422-30FAEDCA8180}" destId="{914CB3BF-634B-487C-B283-67336C8E24A5}" srcOrd="2" destOrd="0" presId="urn:microsoft.com/office/officeart/2005/8/layout/orgChart1"/>
    <dgm:cxn modelId="{B0F88BC1-1CF9-4B7E-B084-3EB019D4943D}" type="presParOf" srcId="{A4D3B708-51EE-452B-9422-30FAEDCA8180}" destId="{D6C66AF0-9A07-4C0A-A202-0021D12DD384}" srcOrd="3" destOrd="0" presId="urn:microsoft.com/office/officeart/2005/8/layout/orgChart1"/>
    <dgm:cxn modelId="{79CD3F3B-8F44-4F47-8133-2879760565A3}" type="presParOf" srcId="{D6C66AF0-9A07-4C0A-A202-0021D12DD384}" destId="{49119206-EE09-4644-BA9F-01414EBAFF8A}" srcOrd="0" destOrd="0" presId="urn:microsoft.com/office/officeart/2005/8/layout/orgChart1"/>
    <dgm:cxn modelId="{94393B09-186E-4DF0-A31D-DD0BD601C984}" type="presParOf" srcId="{49119206-EE09-4644-BA9F-01414EBAFF8A}" destId="{7A12AC3F-514E-4FE0-BFCA-7465532EC487}" srcOrd="0" destOrd="0" presId="urn:microsoft.com/office/officeart/2005/8/layout/orgChart1"/>
    <dgm:cxn modelId="{79A223A4-DD50-40F5-A423-D5ABC3B131BA}" type="presParOf" srcId="{49119206-EE09-4644-BA9F-01414EBAFF8A}" destId="{E63B1AA4-4C44-4B00-9789-D306F2036ACE}" srcOrd="1" destOrd="0" presId="urn:microsoft.com/office/officeart/2005/8/layout/orgChart1"/>
    <dgm:cxn modelId="{15A25E52-D218-4144-A6D8-6A330C0F22FE}" type="presParOf" srcId="{D6C66AF0-9A07-4C0A-A202-0021D12DD384}" destId="{9C1B14B9-7D4C-47BE-8D59-69DFED3A0383}" srcOrd="1" destOrd="0" presId="urn:microsoft.com/office/officeart/2005/8/layout/orgChart1"/>
    <dgm:cxn modelId="{9CD7692C-B15D-4D48-B8C7-BF2BDC2D9AEC}" type="presParOf" srcId="{D6C66AF0-9A07-4C0A-A202-0021D12DD384}" destId="{44CADCAA-5DC8-4CEF-B4A4-3C0B3F7A966A}" srcOrd="2" destOrd="0" presId="urn:microsoft.com/office/officeart/2005/8/layout/orgChart1"/>
    <dgm:cxn modelId="{0A3BD28A-592A-492E-BEE5-33E4EDD87E05}" type="presParOf" srcId="{0741188E-A93D-4368-8035-5B5B9CE80E46}" destId="{1304E6EF-A399-4CDF-A3C6-F9DD50E01F96}" srcOrd="2" destOrd="0" presId="urn:microsoft.com/office/officeart/2005/8/layout/orgChart1"/>
    <dgm:cxn modelId="{41635305-04BA-4212-9891-3089073654E7}" type="presParOf" srcId="{E47BC334-A747-45C7-A95B-D1B4EF71CE6A}" destId="{9C97DCBB-0F3D-4AF1-9634-AE9D03458A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87349-E410-414A-A23A-F8619CD1B7BF}">
      <dsp:nvSpPr>
        <dsp:cNvPr id="0" name=""/>
        <dsp:cNvSpPr/>
      </dsp:nvSpPr>
      <dsp:spPr>
        <a:xfrm>
          <a:off x="4191000" y="428943"/>
          <a:ext cx="3623658" cy="17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42"/>
              </a:lnTo>
              <a:lnTo>
                <a:pt x="3623658" y="89842"/>
              </a:lnTo>
              <a:lnTo>
                <a:pt x="3623658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AB807-270A-4A0D-86A4-3FF1C75B9873}">
      <dsp:nvSpPr>
        <dsp:cNvPr id="0" name=""/>
        <dsp:cNvSpPr/>
      </dsp:nvSpPr>
      <dsp:spPr>
        <a:xfrm>
          <a:off x="6437069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D5F1D-4E24-41C6-885E-D1D5DA2ECC37}">
      <dsp:nvSpPr>
        <dsp:cNvPr id="0" name=""/>
        <dsp:cNvSpPr/>
      </dsp:nvSpPr>
      <dsp:spPr>
        <a:xfrm>
          <a:off x="4191000" y="428943"/>
          <a:ext cx="2588327" cy="17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42"/>
              </a:lnTo>
              <a:lnTo>
                <a:pt x="2588327" y="89842"/>
              </a:lnTo>
              <a:lnTo>
                <a:pt x="2588327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08A93-FE50-4840-9311-82FDD8CD8309}">
      <dsp:nvSpPr>
        <dsp:cNvPr id="0" name=""/>
        <dsp:cNvSpPr/>
      </dsp:nvSpPr>
      <dsp:spPr>
        <a:xfrm>
          <a:off x="5401738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70755-1342-4806-8D8D-676A742D1D58}">
      <dsp:nvSpPr>
        <dsp:cNvPr id="0" name=""/>
        <dsp:cNvSpPr/>
      </dsp:nvSpPr>
      <dsp:spPr>
        <a:xfrm>
          <a:off x="4191000" y="428943"/>
          <a:ext cx="1552996" cy="17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42"/>
              </a:lnTo>
              <a:lnTo>
                <a:pt x="1552996" y="89842"/>
              </a:lnTo>
              <a:lnTo>
                <a:pt x="1552996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418B5-E950-42EE-A894-3FA9F3531B9E}">
      <dsp:nvSpPr>
        <dsp:cNvPr id="0" name=""/>
        <dsp:cNvSpPr/>
      </dsp:nvSpPr>
      <dsp:spPr>
        <a:xfrm>
          <a:off x="4366407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4B6F9-E6BC-45EB-821E-92AF79F611B7}">
      <dsp:nvSpPr>
        <dsp:cNvPr id="0" name=""/>
        <dsp:cNvSpPr/>
      </dsp:nvSpPr>
      <dsp:spPr>
        <a:xfrm>
          <a:off x="4191000" y="428943"/>
          <a:ext cx="517665" cy="17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42"/>
              </a:lnTo>
              <a:lnTo>
                <a:pt x="517665" y="89842"/>
              </a:lnTo>
              <a:lnTo>
                <a:pt x="517665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012DA-0E05-41FC-BC5B-6D5EC0D436FA}">
      <dsp:nvSpPr>
        <dsp:cNvPr id="0" name=""/>
        <dsp:cNvSpPr/>
      </dsp:nvSpPr>
      <dsp:spPr>
        <a:xfrm>
          <a:off x="3331076" y="1036451"/>
          <a:ext cx="128346" cy="1001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105"/>
              </a:lnTo>
              <a:lnTo>
                <a:pt x="128346" y="10011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C139B-3A65-46E7-914D-4BB6301589C3}">
      <dsp:nvSpPr>
        <dsp:cNvPr id="0" name=""/>
        <dsp:cNvSpPr/>
      </dsp:nvSpPr>
      <dsp:spPr>
        <a:xfrm>
          <a:off x="3331076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8669C-3C7E-4461-834B-24647948BA14}">
      <dsp:nvSpPr>
        <dsp:cNvPr id="0" name=""/>
        <dsp:cNvSpPr/>
      </dsp:nvSpPr>
      <dsp:spPr>
        <a:xfrm>
          <a:off x="3673334" y="428943"/>
          <a:ext cx="517665" cy="179685"/>
        </a:xfrm>
        <a:custGeom>
          <a:avLst/>
          <a:gdLst/>
          <a:ahLst/>
          <a:cxnLst/>
          <a:rect l="0" t="0" r="0" b="0"/>
          <a:pathLst>
            <a:path>
              <a:moveTo>
                <a:pt x="517665" y="0"/>
              </a:moveTo>
              <a:lnTo>
                <a:pt x="517665" y="89842"/>
              </a:lnTo>
              <a:lnTo>
                <a:pt x="0" y="89842"/>
              </a:lnTo>
              <a:lnTo>
                <a:pt x="0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99080-EFFF-4F39-91E5-E102B74EC6A2}">
      <dsp:nvSpPr>
        <dsp:cNvPr id="0" name=""/>
        <dsp:cNvSpPr/>
      </dsp:nvSpPr>
      <dsp:spPr>
        <a:xfrm>
          <a:off x="2295745" y="1036451"/>
          <a:ext cx="128346" cy="1001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105"/>
              </a:lnTo>
              <a:lnTo>
                <a:pt x="128346" y="10011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96BEB-3657-4454-B377-7C39B265A7EE}">
      <dsp:nvSpPr>
        <dsp:cNvPr id="0" name=""/>
        <dsp:cNvSpPr/>
      </dsp:nvSpPr>
      <dsp:spPr>
        <a:xfrm>
          <a:off x="2295745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D72E9-1C12-4106-8A4C-35D11566D6DF}">
      <dsp:nvSpPr>
        <dsp:cNvPr id="0" name=""/>
        <dsp:cNvSpPr/>
      </dsp:nvSpPr>
      <dsp:spPr>
        <a:xfrm>
          <a:off x="2638003" y="428943"/>
          <a:ext cx="1552996" cy="179685"/>
        </a:xfrm>
        <a:custGeom>
          <a:avLst/>
          <a:gdLst/>
          <a:ahLst/>
          <a:cxnLst/>
          <a:rect l="0" t="0" r="0" b="0"/>
          <a:pathLst>
            <a:path>
              <a:moveTo>
                <a:pt x="1552996" y="0"/>
              </a:moveTo>
              <a:lnTo>
                <a:pt x="1552996" y="89842"/>
              </a:lnTo>
              <a:lnTo>
                <a:pt x="0" y="89842"/>
              </a:lnTo>
              <a:lnTo>
                <a:pt x="0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E2F94-7877-460A-81FA-AB6356E572BC}">
      <dsp:nvSpPr>
        <dsp:cNvPr id="0" name=""/>
        <dsp:cNvSpPr/>
      </dsp:nvSpPr>
      <dsp:spPr>
        <a:xfrm>
          <a:off x="1260414" y="1036451"/>
          <a:ext cx="128346" cy="1001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105"/>
              </a:lnTo>
              <a:lnTo>
                <a:pt x="128346" y="10011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57D04-F7D0-41FF-A067-5E6BBA3DC52F}">
      <dsp:nvSpPr>
        <dsp:cNvPr id="0" name=""/>
        <dsp:cNvSpPr/>
      </dsp:nvSpPr>
      <dsp:spPr>
        <a:xfrm>
          <a:off x="1260414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17B36-F721-49BA-AEB2-D278A1D5C3BC}">
      <dsp:nvSpPr>
        <dsp:cNvPr id="0" name=""/>
        <dsp:cNvSpPr/>
      </dsp:nvSpPr>
      <dsp:spPr>
        <a:xfrm>
          <a:off x="1602672" y="428943"/>
          <a:ext cx="2588327" cy="179685"/>
        </a:xfrm>
        <a:custGeom>
          <a:avLst/>
          <a:gdLst/>
          <a:ahLst/>
          <a:cxnLst/>
          <a:rect l="0" t="0" r="0" b="0"/>
          <a:pathLst>
            <a:path>
              <a:moveTo>
                <a:pt x="2588327" y="0"/>
              </a:moveTo>
              <a:lnTo>
                <a:pt x="2588327" y="89842"/>
              </a:lnTo>
              <a:lnTo>
                <a:pt x="0" y="89842"/>
              </a:lnTo>
              <a:lnTo>
                <a:pt x="0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C90B5-AA65-4E23-8A28-6F95D765873C}">
      <dsp:nvSpPr>
        <dsp:cNvPr id="0" name=""/>
        <dsp:cNvSpPr/>
      </dsp:nvSpPr>
      <dsp:spPr>
        <a:xfrm>
          <a:off x="225083" y="1036451"/>
          <a:ext cx="128346" cy="2823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3629"/>
              </a:lnTo>
              <a:lnTo>
                <a:pt x="128346" y="28236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33468-C327-4739-BAB0-D977FC85DC4E}">
      <dsp:nvSpPr>
        <dsp:cNvPr id="0" name=""/>
        <dsp:cNvSpPr/>
      </dsp:nvSpPr>
      <dsp:spPr>
        <a:xfrm>
          <a:off x="225083" y="1036451"/>
          <a:ext cx="128346" cy="2216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21"/>
              </a:lnTo>
              <a:lnTo>
                <a:pt x="128346" y="22161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13F02-AE90-4687-A846-1B5E15F28255}">
      <dsp:nvSpPr>
        <dsp:cNvPr id="0" name=""/>
        <dsp:cNvSpPr/>
      </dsp:nvSpPr>
      <dsp:spPr>
        <a:xfrm>
          <a:off x="225083" y="1036451"/>
          <a:ext cx="128346" cy="1608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613"/>
              </a:lnTo>
              <a:lnTo>
                <a:pt x="128346" y="16086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B720A-1D4A-4873-9BB3-618F22EB0898}">
      <dsp:nvSpPr>
        <dsp:cNvPr id="0" name=""/>
        <dsp:cNvSpPr/>
      </dsp:nvSpPr>
      <dsp:spPr>
        <a:xfrm>
          <a:off x="225083" y="1036451"/>
          <a:ext cx="128346" cy="1001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105"/>
              </a:lnTo>
              <a:lnTo>
                <a:pt x="128346" y="10011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C7467-CB18-495C-8C71-EB28B7348162}">
      <dsp:nvSpPr>
        <dsp:cNvPr id="0" name=""/>
        <dsp:cNvSpPr/>
      </dsp:nvSpPr>
      <dsp:spPr>
        <a:xfrm>
          <a:off x="225083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33395-DB43-49F1-92F3-88A6FE6E75BB}">
      <dsp:nvSpPr>
        <dsp:cNvPr id="0" name=""/>
        <dsp:cNvSpPr/>
      </dsp:nvSpPr>
      <dsp:spPr>
        <a:xfrm>
          <a:off x="567341" y="428943"/>
          <a:ext cx="3623658" cy="179685"/>
        </a:xfrm>
        <a:custGeom>
          <a:avLst/>
          <a:gdLst/>
          <a:ahLst/>
          <a:cxnLst/>
          <a:rect l="0" t="0" r="0" b="0"/>
          <a:pathLst>
            <a:path>
              <a:moveTo>
                <a:pt x="3623658" y="0"/>
              </a:moveTo>
              <a:lnTo>
                <a:pt x="3623658" y="89842"/>
              </a:lnTo>
              <a:lnTo>
                <a:pt x="0" y="89842"/>
              </a:lnTo>
              <a:lnTo>
                <a:pt x="0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08991-6EE8-46CB-B30A-9ED029CE3FA4}">
      <dsp:nvSpPr>
        <dsp:cNvPr id="0" name=""/>
        <dsp:cNvSpPr/>
      </dsp:nvSpPr>
      <dsp:spPr>
        <a:xfrm>
          <a:off x="3763177" y="1120"/>
          <a:ext cx="855645" cy="427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Outbound</a:t>
          </a:r>
        </a:p>
      </dsp:txBody>
      <dsp:txXfrm>
        <a:off x="3763177" y="1120"/>
        <a:ext cx="855645" cy="427822"/>
      </dsp:txXfrm>
    </dsp:sp>
    <dsp:sp modelId="{7E10B4BD-D499-4798-B65E-435A47B5903C}">
      <dsp:nvSpPr>
        <dsp:cNvPr id="0" name=""/>
        <dsp:cNvSpPr/>
      </dsp:nvSpPr>
      <dsp:spPr>
        <a:xfrm>
          <a:off x="139518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1,2,3</a:t>
          </a:r>
        </a:p>
      </dsp:txBody>
      <dsp:txXfrm>
        <a:off x="139518" y="608628"/>
        <a:ext cx="855645" cy="427822"/>
      </dsp:txXfrm>
    </dsp:sp>
    <dsp:sp modelId="{6ED12029-1D64-4857-B2F2-E360FFD4DCE4}">
      <dsp:nvSpPr>
        <dsp:cNvPr id="0" name=""/>
        <dsp:cNvSpPr/>
      </dsp:nvSpPr>
      <dsp:spPr>
        <a:xfrm>
          <a:off x="353430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1+2+3</a:t>
          </a:r>
        </a:p>
      </dsp:txBody>
      <dsp:txXfrm>
        <a:off x="353430" y="1216136"/>
        <a:ext cx="855645" cy="427822"/>
      </dsp:txXfrm>
    </dsp:sp>
    <dsp:sp modelId="{15D215CD-7624-4283-9592-CA0950BBDF19}">
      <dsp:nvSpPr>
        <dsp:cNvPr id="0" name=""/>
        <dsp:cNvSpPr/>
      </dsp:nvSpPr>
      <dsp:spPr>
        <a:xfrm>
          <a:off x="353430" y="1823645"/>
          <a:ext cx="855645" cy="427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1+2 / 3</a:t>
          </a:r>
          <a:endParaRPr lang="en-US" sz="1500" kern="1200" dirty="0"/>
        </a:p>
      </dsp:txBody>
      <dsp:txXfrm>
        <a:off x="353430" y="1823645"/>
        <a:ext cx="855645" cy="427822"/>
      </dsp:txXfrm>
    </dsp:sp>
    <dsp:sp modelId="{41365272-63B7-41C2-B0DA-37F60DBA9632}">
      <dsp:nvSpPr>
        <dsp:cNvPr id="0" name=""/>
        <dsp:cNvSpPr/>
      </dsp:nvSpPr>
      <dsp:spPr>
        <a:xfrm>
          <a:off x="353430" y="2431153"/>
          <a:ext cx="855645" cy="427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1+3 / 2</a:t>
          </a:r>
          <a:endParaRPr lang="en-US" sz="1500" kern="1200" dirty="0"/>
        </a:p>
      </dsp:txBody>
      <dsp:txXfrm>
        <a:off x="353430" y="2431153"/>
        <a:ext cx="855645" cy="427822"/>
      </dsp:txXfrm>
    </dsp:sp>
    <dsp:sp modelId="{658E594C-1650-4CF6-992B-5C46FE75DBD5}">
      <dsp:nvSpPr>
        <dsp:cNvPr id="0" name=""/>
        <dsp:cNvSpPr/>
      </dsp:nvSpPr>
      <dsp:spPr>
        <a:xfrm>
          <a:off x="353430" y="3038661"/>
          <a:ext cx="855645" cy="427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2+3 / 1</a:t>
          </a:r>
          <a:endParaRPr lang="en-US" sz="1500" kern="1200" dirty="0"/>
        </a:p>
      </dsp:txBody>
      <dsp:txXfrm>
        <a:off x="353430" y="3038661"/>
        <a:ext cx="855645" cy="427822"/>
      </dsp:txXfrm>
    </dsp:sp>
    <dsp:sp modelId="{E00C5FAC-5CBF-4058-A373-4644A2D8F36A}">
      <dsp:nvSpPr>
        <dsp:cNvPr id="0" name=""/>
        <dsp:cNvSpPr/>
      </dsp:nvSpPr>
      <dsp:spPr>
        <a:xfrm>
          <a:off x="353430" y="3646169"/>
          <a:ext cx="855645" cy="427822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1/2/3</a:t>
          </a:r>
        </a:p>
      </dsp:txBody>
      <dsp:txXfrm>
        <a:off x="353430" y="3646169"/>
        <a:ext cx="855645" cy="427822"/>
      </dsp:txXfrm>
    </dsp:sp>
    <dsp:sp modelId="{BDE14900-CCBC-4988-96DF-6426A4203424}">
      <dsp:nvSpPr>
        <dsp:cNvPr id="0" name=""/>
        <dsp:cNvSpPr/>
      </dsp:nvSpPr>
      <dsp:spPr>
        <a:xfrm>
          <a:off x="1174849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1,2</a:t>
          </a:r>
        </a:p>
      </dsp:txBody>
      <dsp:txXfrm>
        <a:off x="1174849" y="608628"/>
        <a:ext cx="855645" cy="427822"/>
      </dsp:txXfrm>
    </dsp:sp>
    <dsp:sp modelId="{747C8E11-8A07-4B9F-BBAC-C799A1AB4AA1}">
      <dsp:nvSpPr>
        <dsp:cNvPr id="0" name=""/>
        <dsp:cNvSpPr/>
      </dsp:nvSpPr>
      <dsp:spPr>
        <a:xfrm>
          <a:off x="1388761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1+2</a:t>
          </a:r>
        </a:p>
      </dsp:txBody>
      <dsp:txXfrm>
        <a:off x="1388761" y="1216136"/>
        <a:ext cx="855645" cy="427822"/>
      </dsp:txXfrm>
    </dsp:sp>
    <dsp:sp modelId="{0A759087-BA3C-42E7-AFB0-798C1E5AA112}">
      <dsp:nvSpPr>
        <dsp:cNvPr id="0" name=""/>
        <dsp:cNvSpPr/>
      </dsp:nvSpPr>
      <dsp:spPr>
        <a:xfrm>
          <a:off x="1388761" y="1823645"/>
          <a:ext cx="855645" cy="427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1/2</a:t>
          </a:r>
          <a:endParaRPr lang="en-US" sz="1500" kern="1200" dirty="0"/>
        </a:p>
      </dsp:txBody>
      <dsp:txXfrm>
        <a:off x="1388761" y="1823645"/>
        <a:ext cx="855645" cy="427822"/>
      </dsp:txXfrm>
    </dsp:sp>
    <dsp:sp modelId="{AD2D754C-F019-44A8-8FE6-05A82D74558E}">
      <dsp:nvSpPr>
        <dsp:cNvPr id="0" name=""/>
        <dsp:cNvSpPr/>
      </dsp:nvSpPr>
      <dsp:spPr>
        <a:xfrm>
          <a:off x="2210180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1,3</a:t>
          </a:r>
        </a:p>
      </dsp:txBody>
      <dsp:txXfrm>
        <a:off x="2210180" y="608628"/>
        <a:ext cx="855645" cy="427822"/>
      </dsp:txXfrm>
    </dsp:sp>
    <dsp:sp modelId="{78147ABF-20D3-4EAA-9526-5F68427ABD2B}">
      <dsp:nvSpPr>
        <dsp:cNvPr id="0" name=""/>
        <dsp:cNvSpPr/>
      </dsp:nvSpPr>
      <dsp:spPr>
        <a:xfrm>
          <a:off x="2424092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1+3</a:t>
          </a:r>
        </a:p>
      </dsp:txBody>
      <dsp:txXfrm>
        <a:off x="2424092" y="1216136"/>
        <a:ext cx="855645" cy="427822"/>
      </dsp:txXfrm>
    </dsp:sp>
    <dsp:sp modelId="{0C4A9E8A-3E20-4762-9EDF-4B3B01D2D946}">
      <dsp:nvSpPr>
        <dsp:cNvPr id="0" name=""/>
        <dsp:cNvSpPr/>
      </dsp:nvSpPr>
      <dsp:spPr>
        <a:xfrm>
          <a:off x="2424092" y="1823645"/>
          <a:ext cx="855645" cy="427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1/3</a:t>
          </a:r>
        </a:p>
      </dsp:txBody>
      <dsp:txXfrm>
        <a:off x="2424092" y="1823645"/>
        <a:ext cx="855645" cy="427822"/>
      </dsp:txXfrm>
    </dsp:sp>
    <dsp:sp modelId="{96258CAC-83C6-4F2B-8F9D-641878BD9B74}">
      <dsp:nvSpPr>
        <dsp:cNvPr id="0" name=""/>
        <dsp:cNvSpPr/>
      </dsp:nvSpPr>
      <dsp:spPr>
        <a:xfrm>
          <a:off x="3245511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2,3</a:t>
          </a:r>
        </a:p>
      </dsp:txBody>
      <dsp:txXfrm>
        <a:off x="3245511" y="608628"/>
        <a:ext cx="855645" cy="427822"/>
      </dsp:txXfrm>
    </dsp:sp>
    <dsp:sp modelId="{E050B53B-96EE-4E3B-B3DC-C235FD188CC4}">
      <dsp:nvSpPr>
        <dsp:cNvPr id="0" name=""/>
        <dsp:cNvSpPr/>
      </dsp:nvSpPr>
      <dsp:spPr>
        <a:xfrm>
          <a:off x="3459423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2+3</a:t>
          </a:r>
        </a:p>
      </dsp:txBody>
      <dsp:txXfrm>
        <a:off x="3459423" y="1216136"/>
        <a:ext cx="855645" cy="427822"/>
      </dsp:txXfrm>
    </dsp:sp>
    <dsp:sp modelId="{7AB93C1E-93FF-418D-9D8D-70AADEE27CBB}">
      <dsp:nvSpPr>
        <dsp:cNvPr id="0" name=""/>
        <dsp:cNvSpPr/>
      </dsp:nvSpPr>
      <dsp:spPr>
        <a:xfrm>
          <a:off x="3459423" y="1823645"/>
          <a:ext cx="855645" cy="427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2/3</a:t>
          </a:r>
        </a:p>
      </dsp:txBody>
      <dsp:txXfrm>
        <a:off x="3459423" y="1823645"/>
        <a:ext cx="855645" cy="427822"/>
      </dsp:txXfrm>
    </dsp:sp>
    <dsp:sp modelId="{288D7149-4552-4FFB-8C91-6BE794543358}">
      <dsp:nvSpPr>
        <dsp:cNvPr id="0" name=""/>
        <dsp:cNvSpPr/>
      </dsp:nvSpPr>
      <dsp:spPr>
        <a:xfrm>
          <a:off x="4280842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</a:t>
          </a:r>
        </a:p>
      </dsp:txBody>
      <dsp:txXfrm>
        <a:off x="4280842" y="608628"/>
        <a:ext cx="855645" cy="427822"/>
      </dsp:txXfrm>
    </dsp:sp>
    <dsp:sp modelId="{8E6D4998-24BA-4F8B-9936-FBAC0B298022}">
      <dsp:nvSpPr>
        <dsp:cNvPr id="0" name=""/>
        <dsp:cNvSpPr/>
      </dsp:nvSpPr>
      <dsp:spPr>
        <a:xfrm>
          <a:off x="4494754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</a:t>
          </a:r>
        </a:p>
      </dsp:txBody>
      <dsp:txXfrm>
        <a:off x="4494754" y="1216136"/>
        <a:ext cx="855645" cy="427822"/>
      </dsp:txXfrm>
    </dsp:sp>
    <dsp:sp modelId="{C8C1193D-6A88-42B0-B82A-231F7BFCC5E8}">
      <dsp:nvSpPr>
        <dsp:cNvPr id="0" name=""/>
        <dsp:cNvSpPr/>
      </dsp:nvSpPr>
      <dsp:spPr>
        <a:xfrm>
          <a:off x="5316173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</a:t>
          </a:r>
        </a:p>
      </dsp:txBody>
      <dsp:txXfrm>
        <a:off x="5316173" y="608628"/>
        <a:ext cx="855645" cy="427822"/>
      </dsp:txXfrm>
    </dsp:sp>
    <dsp:sp modelId="{35024C66-6A30-437B-9DAA-B23AC35C2343}">
      <dsp:nvSpPr>
        <dsp:cNvPr id="0" name=""/>
        <dsp:cNvSpPr/>
      </dsp:nvSpPr>
      <dsp:spPr>
        <a:xfrm>
          <a:off x="5530085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</a:t>
          </a:r>
        </a:p>
      </dsp:txBody>
      <dsp:txXfrm>
        <a:off x="5530085" y="1216136"/>
        <a:ext cx="855645" cy="427822"/>
      </dsp:txXfrm>
    </dsp:sp>
    <dsp:sp modelId="{9FB2242D-014A-42F2-A1F8-4B5015BC8A81}">
      <dsp:nvSpPr>
        <dsp:cNvPr id="0" name=""/>
        <dsp:cNvSpPr/>
      </dsp:nvSpPr>
      <dsp:spPr>
        <a:xfrm>
          <a:off x="6351504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</a:t>
          </a:r>
        </a:p>
      </dsp:txBody>
      <dsp:txXfrm>
        <a:off x="6351504" y="608628"/>
        <a:ext cx="855645" cy="427822"/>
      </dsp:txXfrm>
    </dsp:sp>
    <dsp:sp modelId="{32C7B836-B98E-44BD-AA22-3031195B5512}">
      <dsp:nvSpPr>
        <dsp:cNvPr id="0" name=""/>
        <dsp:cNvSpPr/>
      </dsp:nvSpPr>
      <dsp:spPr>
        <a:xfrm>
          <a:off x="6565416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</a:t>
          </a:r>
        </a:p>
      </dsp:txBody>
      <dsp:txXfrm>
        <a:off x="6565416" y="1216136"/>
        <a:ext cx="855645" cy="427822"/>
      </dsp:txXfrm>
    </dsp:sp>
    <dsp:sp modelId="{74A1945A-6919-4636-91C5-741A9DD2726F}">
      <dsp:nvSpPr>
        <dsp:cNvPr id="0" name=""/>
        <dsp:cNvSpPr/>
      </dsp:nvSpPr>
      <dsp:spPr>
        <a:xfrm>
          <a:off x="7386835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</a:t>
          </a:r>
        </a:p>
      </dsp:txBody>
      <dsp:txXfrm>
        <a:off x="7386835" y="608628"/>
        <a:ext cx="855645" cy="427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CB3BF-634B-487C-B283-67336C8E24A5}">
      <dsp:nvSpPr>
        <dsp:cNvPr id="0" name=""/>
        <dsp:cNvSpPr/>
      </dsp:nvSpPr>
      <dsp:spPr>
        <a:xfrm>
          <a:off x="3404810" y="1818730"/>
          <a:ext cx="225240" cy="1756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875"/>
              </a:lnTo>
              <a:lnTo>
                <a:pt x="225240" y="1756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1548B-DFF3-4E38-B6C2-8846880A0E0A}">
      <dsp:nvSpPr>
        <dsp:cNvPr id="0" name=""/>
        <dsp:cNvSpPr/>
      </dsp:nvSpPr>
      <dsp:spPr>
        <a:xfrm>
          <a:off x="3404810" y="1818730"/>
          <a:ext cx="225240" cy="690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737"/>
              </a:lnTo>
              <a:lnTo>
                <a:pt x="225240" y="6907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A57FC-6C04-4D3A-A1D1-3D2DF6E73687}">
      <dsp:nvSpPr>
        <dsp:cNvPr id="0" name=""/>
        <dsp:cNvSpPr/>
      </dsp:nvSpPr>
      <dsp:spPr>
        <a:xfrm>
          <a:off x="3096981" y="752592"/>
          <a:ext cx="908469" cy="315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68"/>
              </a:lnTo>
              <a:lnTo>
                <a:pt x="908469" y="157668"/>
              </a:lnTo>
              <a:lnTo>
                <a:pt x="908469" y="3153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5C7F4-7D0E-408B-A699-E44EE2E5FD2D}">
      <dsp:nvSpPr>
        <dsp:cNvPr id="0" name=""/>
        <dsp:cNvSpPr/>
      </dsp:nvSpPr>
      <dsp:spPr>
        <a:xfrm>
          <a:off x="1587870" y="1818730"/>
          <a:ext cx="225240" cy="1756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875"/>
              </a:lnTo>
              <a:lnTo>
                <a:pt x="225240" y="1756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1063E-4DAF-40A2-A74F-0DCF166BB8D2}">
      <dsp:nvSpPr>
        <dsp:cNvPr id="0" name=""/>
        <dsp:cNvSpPr/>
      </dsp:nvSpPr>
      <dsp:spPr>
        <a:xfrm>
          <a:off x="1587870" y="1818730"/>
          <a:ext cx="225240" cy="690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737"/>
              </a:lnTo>
              <a:lnTo>
                <a:pt x="225240" y="6907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EC1C6-7B06-4BE3-8938-B75CFB6F3112}">
      <dsp:nvSpPr>
        <dsp:cNvPr id="0" name=""/>
        <dsp:cNvSpPr/>
      </dsp:nvSpPr>
      <dsp:spPr>
        <a:xfrm>
          <a:off x="2188511" y="752592"/>
          <a:ext cx="908469" cy="315336"/>
        </a:xfrm>
        <a:custGeom>
          <a:avLst/>
          <a:gdLst/>
          <a:ahLst/>
          <a:cxnLst/>
          <a:rect l="0" t="0" r="0" b="0"/>
          <a:pathLst>
            <a:path>
              <a:moveTo>
                <a:pt x="908469" y="0"/>
              </a:moveTo>
              <a:lnTo>
                <a:pt x="908469" y="157668"/>
              </a:lnTo>
              <a:lnTo>
                <a:pt x="0" y="157668"/>
              </a:lnTo>
              <a:lnTo>
                <a:pt x="0" y="3153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5764A-A56A-465A-B650-78896CB487AA}">
      <dsp:nvSpPr>
        <dsp:cNvPr id="0" name=""/>
        <dsp:cNvSpPr/>
      </dsp:nvSpPr>
      <dsp:spPr>
        <a:xfrm>
          <a:off x="2346179" y="1790"/>
          <a:ext cx="1501603" cy="750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Bundle</a:t>
          </a:r>
        </a:p>
      </dsp:txBody>
      <dsp:txXfrm>
        <a:off x="2346179" y="1790"/>
        <a:ext cx="1501603" cy="750801"/>
      </dsp:txXfrm>
    </dsp:sp>
    <dsp:sp modelId="{B827A1E2-2A82-446C-8F2C-799E764CDF36}">
      <dsp:nvSpPr>
        <dsp:cNvPr id="0" name=""/>
        <dsp:cNvSpPr/>
      </dsp:nvSpPr>
      <dsp:spPr>
        <a:xfrm>
          <a:off x="1437709" y="1067929"/>
          <a:ext cx="1501603" cy="750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Driver 1</a:t>
          </a:r>
        </a:p>
      </dsp:txBody>
      <dsp:txXfrm>
        <a:off x="1437709" y="1067929"/>
        <a:ext cx="1501603" cy="750801"/>
      </dsp:txXfrm>
    </dsp:sp>
    <dsp:sp modelId="{8E831615-A75D-4639-900F-9E63DA3644C4}">
      <dsp:nvSpPr>
        <dsp:cNvPr id="0" name=""/>
        <dsp:cNvSpPr/>
      </dsp:nvSpPr>
      <dsp:spPr>
        <a:xfrm>
          <a:off x="1813110" y="2134067"/>
          <a:ext cx="1501603" cy="750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Ridesharing</a:t>
          </a:r>
        </a:p>
      </dsp:txBody>
      <dsp:txXfrm>
        <a:off x="1813110" y="2134067"/>
        <a:ext cx="1501603" cy="750801"/>
      </dsp:txXfrm>
    </dsp:sp>
    <dsp:sp modelId="{9987E8B8-86EC-47E8-8345-65995040C85F}">
      <dsp:nvSpPr>
        <dsp:cNvPr id="0" name=""/>
        <dsp:cNvSpPr/>
      </dsp:nvSpPr>
      <dsp:spPr>
        <a:xfrm>
          <a:off x="1813110" y="3200205"/>
          <a:ext cx="1501603" cy="750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Pure escort</a:t>
          </a:r>
        </a:p>
      </dsp:txBody>
      <dsp:txXfrm>
        <a:off x="1813110" y="3200205"/>
        <a:ext cx="1501603" cy="750801"/>
      </dsp:txXfrm>
    </dsp:sp>
    <dsp:sp modelId="{4B43EE55-FF6F-4A21-A776-B70B2B22A952}">
      <dsp:nvSpPr>
        <dsp:cNvPr id="0" name=""/>
        <dsp:cNvSpPr/>
      </dsp:nvSpPr>
      <dsp:spPr>
        <a:xfrm>
          <a:off x="3254649" y="1067929"/>
          <a:ext cx="1501603" cy="750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Driver 2</a:t>
          </a:r>
        </a:p>
      </dsp:txBody>
      <dsp:txXfrm>
        <a:off x="3254649" y="1067929"/>
        <a:ext cx="1501603" cy="750801"/>
      </dsp:txXfrm>
    </dsp:sp>
    <dsp:sp modelId="{932532AA-19A9-45EC-9A1A-981EBC3B48E2}">
      <dsp:nvSpPr>
        <dsp:cNvPr id="0" name=""/>
        <dsp:cNvSpPr/>
      </dsp:nvSpPr>
      <dsp:spPr>
        <a:xfrm>
          <a:off x="3630050" y="2134067"/>
          <a:ext cx="1501603" cy="750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Ridesharing</a:t>
          </a:r>
        </a:p>
      </dsp:txBody>
      <dsp:txXfrm>
        <a:off x="3630050" y="2134067"/>
        <a:ext cx="1501603" cy="750801"/>
      </dsp:txXfrm>
    </dsp:sp>
    <dsp:sp modelId="{7A12AC3F-514E-4FE0-BFCA-7465532EC487}">
      <dsp:nvSpPr>
        <dsp:cNvPr id="0" name=""/>
        <dsp:cNvSpPr/>
      </dsp:nvSpPr>
      <dsp:spPr>
        <a:xfrm>
          <a:off x="3630050" y="3200205"/>
          <a:ext cx="1501603" cy="750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Pure escort</a:t>
          </a:r>
        </a:p>
      </dsp:txBody>
      <dsp:txXfrm>
        <a:off x="3630050" y="3200205"/>
        <a:ext cx="1501603" cy="750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04146-F3B1-4444-B177-C41E1718A91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7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Ridesharing means escort activity on way to work or school</a:t>
            </a:r>
            <a:r>
              <a:rPr lang="en-US" baseline="0" dirty="0"/>
              <a:t> (mandatory activity)</a:t>
            </a:r>
          </a:p>
          <a:p>
            <a:r>
              <a:rPr lang="en-US" baseline="0" dirty="0"/>
              <a:t>Pure escort means escort activity without any mandatory activity (but possibly with non-mandatory activity)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04146-F3B1-4444-B177-C41E1718A91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0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AE02A-CE38-4B5A-824F-4C9CA542A5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4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0"/>
            <a:ext cx="4938712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3259138" y="4116388"/>
            <a:ext cx="4938712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E92D7-15E6-1942-8625-B18760C09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92138" y="1420813"/>
            <a:ext cx="8094662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_Dark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" y="2833781"/>
            <a:ext cx="8111439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_Dark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773913" y="3131031"/>
            <a:ext cx="598339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45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71264" y="241527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271264" y="270518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71264" y="300384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723FD2-6D43-CB4C-A7CB-69C684CDA0CB}"/>
              </a:ext>
            </a:extLst>
          </p:cNvPr>
          <p:cNvCxnSpPr/>
          <p:nvPr userDrawn="1"/>
        </p:nvCxnSpPr>
        <p:spPr>
          <a:xfrm>
            <a:off x="38489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68D2035-7F9D-EC44-B05F-1C0658CD6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0734" y="3841281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C13365BF-E8C9-1B4F-AC85-910AE5404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0734" y="4131195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7472B294-679F-764A-B21D-7B0E0AD407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0734" y="442984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93AE51-E9C3-4246-ACF4-63A86BCB2C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2963" y="2870791"/>
            <a:ext cx="3434822" cy="13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723FD2-6D43-CB4C-A7CB-69C684CDA0CB}"/>
              </a:ext>
            </a:extLst>
          </p:cNvPr>
          <p:cNvCxnSpPr/>
          <p:nvPr userDrawn="1"/>
        </p:nvCxnSpPr>
        <p:spPr>
          <a:xfrm>
            <a:off x="38489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2F20015-BA9E-3048-9E93-A34E51B241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5" y="3155787"/>
            <a:ext cx="2887967" cy="820790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664EA9D3-60ED-DE47-9D70-4A0B42C79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1264" y="241527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AA88360-5EA2-7A4D-874A-C59E6062A1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264" y="270518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42E3E798-00B5-AE44-A012-94522CA7F8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1264" y="300384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124E19B-EECD-4847-B3CA-F0FFFF522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0734" y="3851913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E6B1AA8-75EC-1446-BAE9-3CBBDF26B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0734" y="415246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5633C67D-B2C2-744F-9176-D9951DAD12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0734" y="4451114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22208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act with 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B200B7-0EC0-B545-982E-1F56089A8B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2963" y="2870791"/>
            <a:ext cx="3434822" cy="1360968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A53C0E1-CCF4-C24E-A0FF-C24F9DBA4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41" y="4046678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61F9967-CE14-F746-8202-765BEAAC8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3041" y="4347225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437B4F26-4BF5-BB4A-B0A2-96BCEF550B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3041" y="464587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3452415-2FD2-B941-A0A2-772E01B31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2511" y="549395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CE3F67E-BF1D-D941-9E60-AE95BD584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2511" y="579449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2F3A7549-8177-3E49-968D-AE54A2FED1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2511" y="608252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175DEC0-23A3-4DE9-A75D-DE667228D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64613" y="248462"/>
            <a:ext cx="5926346" cy="3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4395" y="2968830"/>
            <a:ext cx="7220198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29395" y="4785757"/>
            <a:ext cx="306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868884" y="2701036"/>
            <a:ext cx="306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1366" y="4833257"/>
            <a:ext cx="3681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8983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CE1E-41C5-476A-AB8D-4C2AE2DBCC2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02A0-B1AA-43DC-8741-9D604854B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-33797" y="2824744"/>
            <a:ext cx="8328398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1"/>
            <a:ext cx="4938712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44" y="4076096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5EB54-B298-9543-845F-98ED97C920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33" y="-79554"/>
            <a:ext cx="9162288" cy="4482936"/>
          </a:xfrm>
          <a:prstGeom prst="rect">
            <a:avLst/>
          </a:prstGeom>
        </p:spPr>
      </p:pic>
      <p:sp>
        <p:nvSpPr>
          <p:cNvPr id="21" name="Rectangle 10"/>
          <p:cNvSpPr/>
          <p:nvPr userDrawn="1"/>
        </p:nvSpPr>
        <p:spPr>
          <a:xfrm>
            <a:off x="-10632" y="4054970"/>
            <a:ext cx="8315866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5733" y="4198682"/>
            <a:ext cx="4938712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4342697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5733" y="5324438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5733" y="5620395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92138" y="1533525"/>
            <a:ext cx="8094662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3636669"/>
            <a:ext cx="8094134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2593" y="1535113"/>
            <a:ext cx="539420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2593" y="2174875"/>
            <a:ext cx="5394208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139" y="1535113"/>
            <a:ext cx="2578158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39316"/>
            <a:ext cx="299283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6222734"/>
            <a:ext cx="9143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57258" y="6396942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8" r:id="rId11"/>
    <p:sldLayoutId id="2147483667" r:id="rId12"/>
    <p:sldLayoutId id="2147483678" r:id="rId13"/>
    <p:sldLayoutId id="2147483676" r:id="rId14"/>
    <p:sldLayoutId id="2147483677" r:id="rId15"/>
    <p:sldLayoutId id="2147483669" r:id="rId16"/>
    <p:sldLayoutId id="2147483675" r:id="rId17"/>
    <p:sldLayoutId id="2147483679" r:id="rId18"/>
    <p:sldLayoutId id="2147483680" r:id="rId19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EC4D3-6CBE-AF47-856C-433E5B1DC9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School Drop-off/Pick-up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7BCFF-9F2E-7F4C-B598-2D5187E69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8,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F95DA-6515-F648-A9CE-AAC9732302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ActivitySim Consortium Meeting</a:t>
            </a:r>
          </a:p>
        </p:txBody>
      </p:sp>
    </p:spTree>
    <p:extLst>
      <p:ext uri="{BB962C8B-B14F-4D97-AF65-F5344CB8AC3E}">
        <p14:creationId xmlns:p14="http://schemas.microsoft.com/office/powerpoint/2010/main" val="248530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Explanatory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14" y="1235366"/>
            <a:ext cx="8229600" cy="4525963"/>
          </a:xfrm>
        </p:spPr>
        <p:txBody>
          <a:bodyPr/>
          <a:lstStyle/>
          <a:p>
            <a:r>
              <a:rPr lang="en-US" sz="2000" dirty="0"/>
              <a:t>Driver disutility for ridesharing</a:t>
            </a:r>
          </a:p>
          <a:p>
            <a:pPr lvl="1"/>
            <a:r>
              <a:rPr lang="en-US" sz="1800" dirty="0"/>
              <a:t>Out-of-direction distance, time, income, autos-workers ratio, gender, person type</a:t>
            </a:r>
          </a:p>
          <a:p>
            <a:r>
              <a:rPr lang="en-US" sz="2000" dirty="0" err="1"/>
              <a:t>Escortee</a:t>
            </a:r>
            <a:r>
              <a:rPr lang="en-US" sz="2000" dirty="0"/>
              <a:t> utility for ridesharing</a:t>
            </a:r>
          </a:p>
          <a:p>
            <a:pPr lvl="1"/>
            <a:r>
              <a:rPr lang="en-US" sz="1800" dirty="0"/>
              <a:t>Age</a:t>
            </a:r>
          </a:p>
          <a:p>
            <a:r>
              <a:rPr lang="en-US" sz="2000" dirty="0" err="1"/>
              <a:t>Escortee</a:t>
            </a:r>
            <a:r>
              <a:rPr lang="en-US" sz="2000" dirty="0"/>
              <a:t> utility for non-rideshare </a:t>
            </a:r>
          </a:p>
          <a:p>
            <a:pPr lvl="1"/>
            <a:r>
              <a:rPr lang="en-US" sz="1800" dirty="0"/>
              <a:t>Non-motorized time to school</a:t>
            </a:r>
          </a:p>
          <a:p>
            <a:r>
              <a:rPr lang="en-US" sz="2000" dirty="0"/>
              <a:t>Bundling utilities (driving each child separately versus taking together)</a:t>
            </a:r>
          </a:p>
          <a:p>
            <a:pPr lvl="1"/>
            <a:r>
              <a:rPr lang="en-US" sz="1800" dirty="0"/>
              <a:t>Proximity of school locations to each other, whether same zone for school locations</a:t>
            </a:r>
          </a:p>
          <a:p>
            <a:r>
              <a:rPr lang="en-US" sz="2000" dirty="0"/>
              <a:t>Tours are formed from model results</a:t>
            </a:r>
          </a:p>
          <a:p>
            <a:pPr lvl="1"/>
            <a:r>
              <a:rPr lang="en-US" sz="1800" dirty="0"/>
              <a:t>Children dropped off in order from closest stop to furthest stop.</a:t>
            </a:r>
          </a:p>
          <a:p>
            <a:pPr lvl="1"/>
            <a:r>
              <a:rPr lang="en-US" sz="1800" dirty="0"/>
              <a:t>Children picked up in order from furthest child to closest child.</a:t>
            </a:r>
          </a:p>
        </p:txBody>
      </p:sp>
    </p:spTree>
    <p:extLst>
      <p:ext uri="{BB962C8B-B14F-4D97-AF65-F5344CB8AC3E}">
        <p14:creationId xmlns:p14="http://schemas.microsoft.com/office/powerpoint/2010/main" val="46747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2AE0-7C9E-43B0-BBD8-80BA2EC9E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4480D-EACA-4F10-9746-3B3D03268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Alternatives file lists all combinations of different dimensions – bundling children, assignment to driver, escort tour type</a:t>
            </a:r>
          </a:p>
          <a:p>
            <a:r>
              <a:rPr lang="en-US" dirty="0"/>
              <a:t>Many complicated variables</a:t>
            </a:r>
          </a:p>
          <a:p>
            <a:pPr lvl="1"/>
            <a:r>
              <a:rPr lang="en-US" dirty="0"/>
              <a:t>Need to figure out which ones can be calculated in pre-processor</a:t>
            </a:r>
          </a:p>
          <a:p>
            <a:pPr lvl="1"/>
            <a:r>
              <a:rPr lang="en-US" dirty="0"/>
              <a:t>Current model very auto-focused (how does transit access affect utility? How would AVs affect utility?)</a:t>
            </a:r>
          </a:p>
          <a:p>
            <a:r>
              <a:rPr lang="en-US" dirty="0"/>
              <a:t>Tour formation code</a:t>
            </a:r>
          </a:p>
          <a:p>
            <a:pPr lvl="1"/>
            <a:r>
              <a:rPr lang="en-US" dirty="0"/>
              <a:t>Requires flexible number of tours first?</a:t>
            </a:r>
          </a:p>
          <a:p>
            <a:pPr marL="1190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2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0C99-8CB3-4456-A6BE-E9D8B904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FC2EC-7750-485B-B820-96EF51C37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E76C5BDC-5F29-4311-AF08-5B92286A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0469"/>
            <a:ext cx="8469745" cy="50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2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427C5-1C23-8C44-8A34-1EF2EFD5A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Joel Freedman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0BE7-0C94-E34D-9495-7C6A4B6BF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Senior 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07EA1-3BB8-EF48-BF30-4271750251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Joel.Freedman@rsginc.com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7FC37-5764-1348-A956-863B5085A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8EC65F-F209-904B-88D3-E9B7A21C1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065B39-8CF5-2549-AF26-273893B2E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8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5131">
            <a:extLst>
              <a:ext uri="{FF2B5EF4-FFF2-40B4-BE49-F238E27FC236}">
                <a16:creationId xmlns:a16="http://schemas.microsoft.com/office/drawing/2014/main" id="{8565DC93-03CC-4139-8570-BE052CE2269D}"/>
              </a:ext>
            </a:extLst>
          </p:cNvPr>
          <p:cNvSpPr/>
          <p:nvPr/>
        </p:nvSpPr>
        <p:spPr>
          <a:xfrm>
            <a:off x="-46182" y="-2105695"/>
            <a:ext cx="10101943" cy="9768115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881AF361-74A6-4F9D-82F8-D7EBE2A37E2F}"/>
              </a:ext>
            </a:extLst>
          </p:cNvPr>
          <p:cNvCxnSpPr>
            <a:cxnSpLocks/>
            <a:stCxn id="56" idx="2"/>
            <a:endCxn id="134" idx="0"/>
          </p:cNvCxnSpPr>
          <p:nvPr/>
        </p:nvCxnSpPr>
        <p:spPr>
          <a:xfrm rot="5400000">
            <a:off x="2595805" y="-1193597"/>
            <a:ext cx="681060" cy="317431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Arrow Connector 218">
            <a:extLst>
              <a:ext uri="{FF2B5EF4-FFF2-40B4-BE49-F238E27FC236}">
                <a16:creationId xmlns:a16="http://schemas.microsoft.com/office/drawing/2014/main" id="{3B16F796-14E6-4DA8-B9F3-055F9A99B3E5}"/>
              </a:ext>
            </a:extLst>
          </p:cNvPr>
          <p:cNvCxnSpPr>
            <a:cxnSpLocks/>
            <a:stCxn id="56" idx="2"/>
            <a:endCxn id="142" idx="0"/>
          </p:cNvCxnSpPr>
          <p:nvPr/>
        </p:nvCxnSpPr>
        <p:spPr>
          <a:xfrm rot="5400000">
            <a:off x="3675310" y="-114092"/>
            <a:ext cx="681060" cy="101530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Arrow Connector 218">
            <a:extLst>
              <a:ext uri="{FF2B5EF4-FFF2-40B4-BE49-F238E27FC236}">
                <a16:creationId xmlns:a16="http://schemas.microsoft.com/office/drawing/2014/main" id="{F33A54A5-AE1C-4AE0-8D0D-7C90F5A57A3E}"/>
              </a:ext>
            </a:extLst>
          </p:cNvPr>
          <p:cNvCxnSpPr>
            <a:cxnSpLocks/>
            <a:stCxn id="56" idx="2"/>
            <a:endCxn id="149" idx="0"/>
          </p:cNvCxnSpPr>
          <p:nvPr/>
        </p:nvCxnSpPr>
        <p:spPr>
          <a:xfrm rot="16200000" flipH="1">
            <a:off x="4754814" y="-178297"/>
            <a:ext cx="681060" cy="114370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Arrow Connector 218">
            <a:extLst>
              <a:ext uri="{FF2B5EF4-FFF2-40B4-BE49-F238E27FC236}">
                <a16:creationId xmlns:a16="http://schemas.microsoft.com/office/drawing/2014/main" id="{AEED2E05-0278-4284-A07A-988135E2AAAB}"/>
              </a:ext>
            </a:extLst>
          </p:cNvPr>
          <p:cNvCxnSpPr>
            <a:cxnSpLocks/>
            <a:stCxn id="56" idx="2"/>
            <a:endCxn id="155" idx="0"/>
          </p:cNvCxnSpPr>
          <p:nvPr/>
        </p:nvCxnSpPr>
        <p:spPr>
          <a:xfrm rot="16200000" flipH="1">
            <a:off x="5834319" y="-1257801"/>
            <a:ext cx="681060" cy="330271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Rounded Rectangle 255">
            <a:extLst>
              <a:ext uri="{FF2B5EF4-FFF2-40B4-BE49-F238E27FC236}">
                <a16:creationId xmlns:a16="http://schemas.microsoft.com/office/drawing/2014/main" id="{611B6646-114A-4B43-8543-26E99006F636}"/>
              </a:ext>
            </a:extLst>
          </p:cNvPr>
          <p:cNvSpPr/>
          <p:nvPr/>
        </p:nvSpPr>
        <p:spPr>
          <a:xfrm>
            <a:off x="3123743" y="-1956593"/>
            <a:ext cx="2543456" cy="3581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Usual Work, K-12, Univ. Location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5E799A6-25AF-4F78-8995-BB1944EAA1F3}"/>
              </a:ext>
            </a:extLst>
          </p:cNvPr>
          <p:cNvCxnSpPr>
            <a:cxnSpLocks/>
            <a:stCxn id="145" idx="3"/>
            <a:endCxn id="127" idx="1"/>
          </p:cNvCxnSpPr>
          <p:nvPr/>
        </p:nvCxnSpPr>
        <p:spPr>
          <a:xfrm flipV="1">
            <a:off x="2835852" y="-1777535"/>
            <a:ext cx="287891" cy="180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Rounded Rectangle 255">
            <a:extLst>
              <a:ext uri="{FF2B5EF4-FFF2-40B4-BE49-F238E27FC236}">
                <a16:creationId xmlns:a16="http://schemas.microsoft.com/office/drawing/2014/main" id="{47BCE577-4F22-4A8E-8980-1FB9796CE29C}"/>
              </a:ext>
            </a:extLst>
          </p:cNvPr>
          <p:cNvSpPr/>
          <p:nvPr/>
        </p:nvSpPr>
        <p:spPr>
          <a:xfrm>
            <a:off x="292396" y="-1944163"/>
            <a:ext cx="2543456" cy="3693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Accessibilities</a:t>
            </a:r>
          </a:p>
        </p:txBody>
      </p:sp>
      <p:sp>
        <p:nvSpPr>
          <p:cNvPr id="45" name="Rounded Rectangle 255">
            <a:extLst>
              <a:ext uri="{FF2B5EF4-FFF2-40B4-BE49-F238E27FC236}">
                <a16:creationId xmlns:a16="http://schemas.microsoft.com/office/drawing/2014/main" id="{4E9669A8-8612-493B-B921-658162F30C76}"/>
              </a:ext>
            </a:extLst>
          </p:cNvPr>
          <p:cNvSpPr/>
          <p:nvPr/>
        </p:nvSpPr>
        <p:spPr>
          <a:xfrm>
            <a:off x="5988159" y="-1347126"/>
            <a:ext cx="2543456" cy="310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Auto Ownership</a:t>
            </a:r>
          </a:p>
        </p:txBody>
      </p:sp>
      <p:sp>
        <p:nvSpPr>
          <p:cNvPr id="51" name="Rounded Rectangle 255">
            <a:extLst>
              <a:ext uri="{FF2B5EF4-FFF2-40B4-BE49-F238E27FC236}">
                <a16:creationId xmlns:a16="http://schemas.microsoft.com/office/drawing/2014/main" id="{AB5DDBC4-8338-4BAF-B90D-185A230796B2}"/>
              </a:ext>
            </a:extLst>
          </p:cNvPr>
          <p:cNvSpPr/>
          <p:nvPr/>
        </p:nvSpPr>
        <p:spPr>
          <a:xfrm>
            <a:off x="3123743" y="-820477"/>
            <a:ext cx="2543455" cy="307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Free Parking Eligibility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5D74DC8-AF4A-4100-A411-F87BE88F9765}"/>
              </a:ext>
            </a:extLst>
          </p:cNvPr>
          <p:cNvCxnSpPr>
            <a:cxnSpLocks/>
            <a:stCxn id="65" idx="3"/>
            <a:endCxn id="66" idx="1"/>
          </p:cNvCxnSpPr>
          <p:nvPr/>
        </p:nvCxnSpPr>
        <p:spPr>
          <a:xfrm flipV="1">
            <a:off x="2859205" y="-1202177"/>
            <a:ext cx="219826" cy="9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255">
            <a:extLst>
              <a:ext uri="{FF2B5EF4-FFF2-40B4-BE49-F238E27FC236}">
                <a16:creationId xmlns:a16="http://schemas.microsoft.com/office/drawing/2014/main" id="{5F5FB00D-97A0-4974-AE0B-2F8E2FDFDA1A}"/>
              </a:ext>
            </a:extLst>
          </p:cNvPr>
          <p:cNvSpPr/>
          <p:nvPr/>
        </p:nvSpPr>
        <p:spPr>
          <a:xfrm>
            <a:off x="2655415" y="-254520"/>
            <a:ext cx="3736149" cy="3075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Coordinated Daily Activity Pattern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17159B4-CEC9-4E6C-A1C9-4DDE462E066C}"/>
              </a:ext>
            </a:extLst>
          </p:cNvPr>
          <p:cNvSpPr/>
          <p:nvPr/>
        </p:nvSpPr>
        <p:spPr>
          <a:xfrm>
            <a:off x="2813364" y="50603"/>
            <a:ext cx="1262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Fully Joint 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5594901-51E1-4149-AFD4-CD91515CA0A3}"/>
              </a:ext>
            </a:extLst>
          </p:cNvPr>
          <p:cNvSpPr/>
          <p:nvPr/>
        </p:nvSpPr>
        <p:spPr>
          <a:xfrm>
            <a:off x="4595514" y="57208"/>
            <a:ext cx="2234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Indiv. Non-Mand.</a:t>
            </a:r>
          </a:p>
        </p:txBody>
      </p:sp>
      <p:sp>
        <p:nvSpPr>
          <p:cNvPr id="134" name="Rounded Rectangle 255">
            <a:extLst>
              <a:ext uri="{FF2B5EF4-FFF2-40B4-BE49-F238E27FC236}">
                <a16:creationId xmlns:a16="http://schemas.microsoft.com/office/drawing/2014/main" id="{B4E83B6C-922D-4D64-B8A3-4D44720FAD76}"/>
              </a:ext>
            </a:extLst>
          </p:cNvPr>
          <p:cNvSpPr/>
          <p:nvPr/>
        </p:nvSpPr>
        <p:spPr>
          <a:xfrm>
            <a:off x="384491" y="7340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Frequency </a:t>
            </a:r>
          </a:p>
        </p:txBody>
      </p:sp>
      <p:sp>
        <p:nvSpPr>
          <p:cNvPr id="135" name="Rounded Rectangle 255">
            <a:extLst>
              <a:ext uri="{FF2B5EF4-FFF2-40B4-BE49-F238E27FC236}">
                <a16:creationId xmlns:a16="http://schemas.microsoft.com/office/drawing/2014/main" id="{A6410E63-D50C-442E-881B-A71B5D1671F7}"/>
              </a:ext>
            </a:extLst>
          </p:cNvPr>
          <p:cNvSpPr/>
          <p:nvPr/>
        </p:nvSpPr>
        <p:spPr>
          <a:xfrm>
            <a:off x="384491" y="22528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Scheduling 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B5380E4D-27EC-4D44-B3D2-C5C58AFF7EF9}"/>
              </a:ext>
            </a:extLst>
          </p:cNvPr>
          <p:cNvCxnSpPr>
            <a:cxnSpLocks/>
            <a:stCxn id="134" idx="2"/>
            <a:endCxn id="135" idx="0"/>
          </p:cNvCxnSpPr>
          <p:nvPr/>
        </p:nvCxnSpPr>
        <p:spPr>
          <a:xfrm>
            <a:off x="1349179" y="1041636"/>
            <a:ext cx="0" cy="12112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Rounded Rectangle 255">
            <a:extLst>
              <a:ext uri="{FF2B5EF4-FFF2-40B4-BE49-F238E27FC236}">
                <a16:creationId xmlns:a16="http://schemas.microsoft.com/office/drawing/2014/main" id="{F8ADDCAD-AE44-47F6-A5E8-3F58A65E081D}"/>
              </a:ext>
            </a:extLst>
          </p:cNvPr>
          <p:cNvSpPr/>
          <p:nvPr/>
        </p:nvSpPr>
        <p:spPr>
          <a:xfrm>
            <a:off x="2543501" y="7340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Frequency </a:t>
            </a:r>
          </a:p>
        </p:txBody>
      </p:sp>
      <p:sp>
        <p:nvSpPr>
          <p:cNvPr id="143" name="Rounded Rectangle 255">
            <a:extLst>
              <a:ext uri="{FF2B5EF4-FFF2-40B4-BE49-F238E27FC236}">
                <a16:creationId xmlns:a16="http://schemas.microsoft.com/office/drawing/2014/main" id="{F50B8D5E-7064-4A0C-A92B-D1FBEAD3FC9F}"/>
              </a:ext>
            </a:extLst>
          </p:cNvPr>
          <p:cNvSpPr/>
          <p:nvPr/>
        </p:nvSpPr>
        <p:spPr>
          <a:xfrm>
            <a:off x="2543501" y="1238562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Composition 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0BE63EE2-9E0C-48C7-A2CD-09B3EF078AE4}"/>
              </a:ext>
            </a:extLst>
          </p:cNvPr>
          <p:cNvCxnSpPr>
            <a:cxnSpLocks/>
            <a:stCxn id="142" idx="2"/>
            <a:endCxn id="143" idx="0"/>
          </p:cNvCxnSpPr>
          <p:nvPr/>
        </p:nvCxnSpPr>
        <p:spPr>
          <a:xfrm>
            <a:off x="3508189" y="1041636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Rounded Rectangle 255">
            <a:extLst>
              <a:ext uri="{FF2B5EF4-FFF2-40B4-BE49-F238E27FC236}">
                <a16:creationId xmlns:a16="http://schemas.microsoft.com/office/drawing/2014/main" id="{B54FF88F-EAEB-44DA-8E9A-DB0B7221783B}"/>
              </a:ext>
            </a:extLst>
          </p:cNvPr>
          <p:cNvSpPr/>
          <p:nvPr/>
        </p:nvSpPr>
        <p:spPr>
          <a:xfrm>
            <a:off x="2543501" y="1743036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Participation 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A6C05F10-07B3-45B4-9989-2639E75105CC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3508189" y="1546110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Rounded Rectangle 255">
            <a:extLst>
              <a:ext uri="{FF2B5EF4-FFF2-40B4-BE49-F238E27FC236}">
                <a16:creationId xmlns:a16="http://schemas.microsoft.com/office/drawing/2014/main" id="{1E74A594-8258-4585-83D4-3C390174E963}"/>
              </a:ext>
            </a:extLst>
          </p:cNvPr>
          <p:cNvSpPr/>
          <p:nvPr/>
        </p:nvSpPr>
        <p:spPr>
          <a:xfrm>
            <a:off x="4702511" y="7340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Frequency </a:t>
            </a:r>
          </a:p>
        </p:txBody>
      </p:sp>
      <p:sp>
        <p:nvSpPr>
          <p:cNvPr id="151" name="Rounded Rectangle 255">
            <a:extLst>
              <a:ext uri="{FF2B5EF4-FFF2-40B4-BE49-F238E27FC236}">
                <a16:creationId xmlns:a16="http://schemas.microsoft.com/office/drawing/2014/main" id="{88CFD4BF-5994-4808-8DA9-4CC4F2F295B7}"/>
              </a:ext>
            </a:extLst>
          </p:cNvPr>
          <p:cNvSpPr/>
          <p:nvPr/>
        </p:nvSpPr>
        <p:spPr>
          <a:xfrm>
            <a:off x="4702511" y="22528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Destination 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AF88013C-CF35-46B2-9D41-01DCD7CF447D}"/>
              </a:ext>
            </a:extLst>
          </p:cNvPr>
          <p:cNvCxnSpPr>
            <a:cxnSpLocks/>
            <a:stCxn id="149" idx="2"/>
            <a:endCxn id="151" idx="0"/>
          </p:cNvCxnSpPr>
          <p:nvPr/>
        </p:nvCxnSpPr>
        <p:spPr>
          <a:xfrm>
            <a:off x="5667199" y="1041636"/>
            <a:ext cx="0" cy="12112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Rounded Rectangle 255">
            <a:extLst>
              <a:ext uri="{FF2B5EF4-FFF2-40B4-BE49-F238E27FC236}">
                <a16:creationId xmlns:a16="http://schemas.microsoft.com/office/drawing/2014/main" id="{27688AD5-2FAB-4A60-A704-CB42FC11504A}"/>
              </a:ext>
            </a:extLst>
          </p:cNvPr>
          <p:cNvSpPr/>
          <p:nvPr/>
        </p:nvSpPr>
        <p:spPr>
          <a:xfrm>
            <a:off x="4702511" y="2757362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Scheduling 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C274A783-2C62-4F99-A2FE-F8C095BBAB40}"/>
              </a:ext>
            </a:extLst>
          </p:cNvPr>
          <p:cNvCxnSpPr>
            <a:cxnSpLocks/>
            <a:endCxn id="153" idx="0"/>
          </p:cNvCxnSpPr>
          <p:nvPr/>
        </p:nvCxnSpPr>
        <p:spPr>
          <a:xfrm>
            <a:off x="5667199" y="2560436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Rounded Rectangle 255">
            <a:extLst>
              <a:ext uri="{FF2B5EF4-FFF2-40B4-BE49-F238E27FC236}">
                <a16:creationId xmlns:a16="http://schemas.microsoft.com/office/drawing/2014/main" id="{34F714ED-B534-429A-982A-364161BD215D}"/>
              </a:ext>
            </a:extLst>
          </p:cNvPr>
          <p:cNvSpPr/>
          <p:nvPr/>
        </p:nvSpPr>
        <p:spPr>
          <a:xfrm>
            <a:off x="6861520" y="7340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Frequency </a:t>
            </a:r>
          </a:p>
        </p:txBody>
      </p:sp>
      <p:sp>
        <p:nvSpPr>
          <p:cNvPr id="156" name="Rounded Rectangle 255">
            <a:extLst>
              <a:ext uri="{FF2B5EF4-FFF2-40B4-BE49-F238E27FC236}">
                <a16:creationId xmlns:a16="http://schemas.microsoft.com/office/drawing/2014/main" id="{C563D740-FA3B-4CC2-BE28-ED40908FCAE4}"/>
              </a:ext>
            </a:extLst>
          </p:cNvPr>
          <p:cNvSpPr/>
          <p:nvPr/>
        </p:nvSpPr>
        <p:spPr>
          <a:xfrm>
            <a:off x="6861520" y="22528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Destination 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418B4FB9-65CD-4BC7-B7E0-FEB039DE3663}"/>
              </a:ext>
            </a:extLst>
          </p:cNvPr>
          <p:cNvCxnSpPr>
            <a:cxnSpLocks/>
            <a:stCxn id="155" idx="2"/>
            <a:endCxn id="156" idx="0"/>
          </p:cNvCxnSpPr>
          <p:nvPr/>
        </p:nvCxnSpPr>
        <p:spPr>
          <a:xfrm>
            <a:off x="7826208" y="1041636"/>
            <a:ext cx="0" cy="12112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Rounded Rectangle 255">
            <a:extLst>
              <a:ext uri="{FF2B5EF4-FFF2-40B4-BE49-F238E27FC236}">
                <a16:creationId xmlns:a16="http://schemas.microsoft.com/office/drawing/2014/main" id="{630A071C-7655-469A-BFF7-B355BE06E196}"/>
              </a:ext>
            </a:extLst>
          </p:cNvPr>
          <p:cNvSpPr/>
          <p:nvPr/>
        </p:nvSpPr>
        <p:spPr>
          <a:xfrm>
            <a:off x="6861520" y="2757362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Scheduling 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D64BC0D-50AB-49D3-878A-61FF04D63347}"/>
              </a:ext>
            </a:extLst>
          </p:cNvPr>
          <p:cNvCxnSpPr>
            <a:cxnSpLocks/>
            <a:endCxn id="158" idx="0"/>
          </p:cNvCxnSpPr>
          <p:nvPr/>
        </p:nvCxnSpPr>
        <p:spPr>
          <a:xfrm>
            <a:off x="7826208" y="2560436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07579E2-C507-46CD-B303-61B1FC50035F}"/>
              </a:ext>
            </a:extLst>
          </p:cNvPr>
          <p:cNvSpPr/>
          <p:nvPr/>
        </p:nvSpPr>
        <p:spPr>
          <a:xfrm>
            <a:off x="7084179" y="28738"/>
            <a:ext cx="1380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At-Work</a:t>
            </a:r>
          </a:p>
        </p:txBody>
      </p:sp>
      <p:sp>
        <p:nvSpPr>
          <p:cNvPr id="161" name="Rounded Rectangle 255">
            <a:extLst>
              <a:ext uri="{FF2B5EF4-FFF2-40B4-BE49-F238E27FC236}">
                <a16:creationId xmlns:a16="http://schemas.microsoft.com/office/drawing/2014/main" id="{91A7C70E-3F8B-4E31-A6E8-6D50C2E12D70}"/>
              </a:ext>
            </a:extLst>
          </p:cNvPr>
          <p:cNvSpPr/>
          <p:nvPr/>
        </p:nvSpPr>
        <p:spPr>
          <a:xfrm>
            <a:off x="2543501" y="2252174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Destination </a:t>
            </a:r>
          </a:p>
        </p:txBody>
      </p:sp>
      <p:sp>
        <p:nvSpPr>
          <p:cNvPr id="162" name="Rounded Rectangle 255">
            <a:extLst>
              <a:ext uri="{FF2B5EF4-FFF2-40B4-BE49-F238E27FC236}">
                <a16:creationId xmlns:a16="http://schemas.microsoft.com/office/drawing/2014/main" id="{B8E77F13-4E87-48D7-8643-155D058DF697}"/>
              </a:ext>
            </a:extLst>
          </p:cNvPr>
          <p:cNvSpPr/>
          <p:nvPr/>
        </p:nvSpPr>
        <p:spPr>
          <a:xfrm>
            <a:off x="2543501" y="275664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Scheduling 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EEFA363A-5AE3-4764-89A0-1BF20DF6A4F1}"/>
              </a:ext>
            </a:extLst>
          </p:cNvPr>
          <p:cNvCxnSpPr>
            <a:cxnSpLocks/>
            <a:stCxn id="161" idx="2"/>
            <a:endCxn id="162" idx="0"/>
          </p:cNvCxnSpPr>
          <p:nvPr/>
        </p:nvCxnSpPr>
        <p:spPr>
          <a:xfrm>
            <a:off x="3508189" y="2559722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Rounded Rectangle 255">
            <a:extLst>
              <a:ext uri="{FF2B5EF4-FFF2-40B4-BE49-F238E27FC236}">
                <a16:creationId xmlns:a16="http://schemas.microsoft.com/office/drawing/2014/main" id="{526D85F2-33DA-46DC-B2BC-7E51AFD09646}"/>
              </a:ext>
            </a:extLst>
          </p:cNvPr>
          <p:cNvSpPr/>
          <p:nvPr/>
        </p:nvSpPr>
        <p:spPr>
          <a:xfrm>
            <a:off x="366443" y="3920118"/>
            <a:ext cx="8413838" cy="289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Mode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A3CFEDA7-65A6-48B6-9696-6525E8B9F358}"/>
              </a:ext>
            </a:extLst>
          </p:cNvPr>
          <p:cNvCxnSpPr>
            <a:cxnSpLocks/>
            <a:stCxn id="110" idx="2"/>
            <a:endCxn id="164" idx="0"/>
          </p:cNvCxnSpPr>
          <p:nvPr/>
        </p:nvCxnSpPr>
        <p:spPr>
          <a:xfrm>
            <a:off x="4573362" y="3701934"/>
            <a:ext cx="0" cy="2181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5E5F13AA-CC8E-4558-92E8-4CAB36B42C1E}"/>
              </a:ext>
            </a:extLst>
          </p:cNvPr>
          <p:cNvCxnSpPr>
            <a:cxnSpLocks/>
            <a:stCxn id="147" idx="2"/>
            <a:endCxn id="161" idx="0"/>
          </p:cNvCxnSpPr>
          <p:nvPr/>
        </p:nvCxnSpPr>
        <p:spPr>
          <a:xfrm>
            <a:off x="3508189" y="2050584"/>
            <a:ext cx="0" cy="2015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22731C5B-AFE3-4836-8E7B-86B9DE31B5C5}"/>
              </a:ext>
            </a:extLst>
          </p:cNvPr>
          <p:cNvCxnSpPr>
            <a:cxnSpLocks/>
            <a:stCxn id="135" idx="2"/>
            <a:endCxn id="461" idx="0"/>
          </p:cNvCxnSpPr>
          <p:nvPr/>
        </p:nvCxnSpPr>
        <p:spPr>
          <a:xfrm>
            <a:off x="1349179" y="2560436"/>
            <a:ext cx="0" cy="2082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79A6D916-0204-49E6-BC30-5579353C651E}"/>
              </a:ext>
            </a:extLst>
          </p:cNvPr>
          <p:cNvCxnSpPr>
            <a:cxnSpLocks/>
            <a:stCxn id="153" idx="2"/>
          </p:cNvCxnSpPr>
          <p:nvPr/>
        </p:nvCxnSpPr>
        <p:spPr>
          <a:xfrm flipH="1">
            <a:off x="5667198" y="3064910"/>
            <a:ext cx="1" cy="3473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1" name="Rounded Rectangle 255">
            <a:extLst>
              <a:ext uri="{FF2B5EF4-FFF2-40B4-BE49-F238E27FC236}">
                <a16:creationId xmlns:a16="http://schemas.microsoft.com/office/drawing/2014/main" id="{54221432-0658-46BC-A635-8DB74DCA9AD0}"/>
              </a:ext>
            </a:extLst>
          </p:cNvPr>
          <p:cNvSpPr/>
          <p:nvPr/>
        </p:nvSpPr>
        <p:spPr>
          <a:xfrm>
            <a:off x="3297529" y="4960599"/>
            <a:ext cx="2543456" cy="310432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Purpose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85AE64F4-7D80-4A29-B090-C3E551E13B7D}"/>
              </a:ext>
            </a:extLst>
          </p:cNvPr>
          <p:cNvCxnSpPr>
            <a:cxnSpLocks/>
            <a:stCxn id="183" idx="2"/>
            <a:endCxn id="181" idx="0"/>
          </p:cNvCxnSpPr>
          <p:nvPr/>
        </p:nvCxnSpPr>
        <p:spPr>
          <a:xfrm flipH="1">
            <a:off x="4569257" y="4745393"/>
            <a:ext cx="2743" cy="2152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Rounded Rectangle 255">
            <a:extLst>
              <a:ext uri="{FF2B5EF4-FFF2-40B4-BE49-F238E27FC236}">
                <a16:creationId xmlns:a16="http://schemas.microsoft.com/office/drawing/2014/main" id="{58B871ED-AFC9-45CA-AA34-5C5D9F08714F}"/>
              </a:ext>
            </a:extLst>
          </p:cNvPr>
          <p:cNvSpPr/>
          <p:nvPr/>
        </p:nvSpPr>
        <p:spPr>
          <a:xfrm>
            <a:off x="363702" y="4419108"/>
            <a:ext cx="8416596" cy="3262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Stop Frequency</a:t>
            </a:r>
          </a:p>
        </p:txBody>
      </p:sp>
      <p:sp>
        <p:nvSpPr>
          <p:cNvPr id="185" name="Rounded Rectangle 255">
            <a:extLst>
              <a:ext uri="{FF2B5EF4-FFF2-40B4-BE49-F238E27FC236}">
                <a16:creationId xmlns:a16="http://schemas.microsoft.com/office/drawing/2014/main" id="{C9492E55-12F8-42D9-8E01-66343930FE37}"/>
              </a:ext>
            </a:extLst>
          </p:cNvPr>
          <p:cNvSpPr/>
          <p:nvPr/>
        </p:nvSpPr>
        <p:spPr>
          <a:xfrm>
            <a:off x="3297529" y="5479207"/>
            <a:ext cx="2543456" cy="310432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Destination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4CFD12A-32A9-4CCC-AB23-C3B60C449CA6}"/>
              </a:ext>
            </a:extLst>
          </p:cNvPr>
          <p:cNvCxnSpPr>
            <a:cxnSpLocks/>
            <a:stCxn id="181" idx="2"/>
            <a:endCxn id="185" idx="0"/>
          </p:cNvCxnSpPr>
          <p:nvPr/>
        </p:nvCxnSpPr>
        <p:spPr>
          <a:xfrm>
            <a:off x="4569257" y="5271031"/>
            <a:ext cx="0" cy="2081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7" name="Rounded Rectangle 255">
            <a:extLst>
              <a:ext uri="{FF2B5EF4-FFF2-40B4-BE49-F238E27FC236}">
                <a16:creationId xmlns:a16="http://schemas.microsoft.com/office/drawing/2014/main" id="{F1AFFCE7-0B15-47A0-9E21-ED81AECA2D7A}"/>
              </a:ext>
            </a:extLst>
          </p:cNvPr>
          <p:cNvSpPr/>
          <p:nvPr/>
        </p:nvSpPr>
        <p:spPr>
          <a:xfrm>
            <a:off x="3297529" y="5986565"/>
            <a:ext cx="2543455" cy="307548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Scheduling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93F414AC-5464-4737-B807-5804C23DC8DA}"/>
              </a:ext>
            </a:extLst>
          </p:cNvPr>
          <p:cNvCxnSpPr>
            <a:cxnSpLocks/>
            <a:stCxn id="185" idx="2"/>
            <a:endCxn id="187" idx="0"/>
          </p:cNvCxnSpPr>
          <p:nvPr/>
        </p:nvCxnSpPr>
        <p:spPr>
          <a:xfrm>
            <a:off x="4569257" y="5789639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Rounded Rectangle 255">
            <a:extLst>
              <a:ext uri="{FF2B5EF4-FFF2-40B4-BE49-F238E27FC236}">
                <a16:creationId xmlns:a16="http://schemas.microsoft.com/office/drawing/2014/main" id="{9D8BAF71-62FE-4F27-9AD1-066B518E5CC3}"/>
              </a:ext>
            </a:extLst>
          </p:cNvPr>
          <p:cNvSpPr/>
          <p:nvPr/>
        </p:nvSpPr>
        <p:spPr>
          <a:xfrm>
            <a:off x="3297529" y="6491039"/>
            <a:ext cx="2543454" cy="307548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Mode</a:t>
            </a:r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8472E5A5-AC6F-46A7-A788-FCAC5E70172B}"/>
              </a:ext>
            </a:extLst>
          </p:cNvPr>
          <p:cNvCxnSpPr>
            <a:cxnSpLocks/>
            <a:stCxn id="187" idx="2"/>
            <a:endCxn id="189" idx="0"/>
          </p:cNvCxnSpPr>
          <p:nvPr/>
        </p:nvCxnSpPr>
        <p:spPr>
          <a:xfrm flipH="1">
            <a:off x="4569256" y="6294113"/>
            <a:ext cx="1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37CB8ABD-AB3A-4688-9834-C698EF28672A}"/>
              </a:ext>
            </a:extLst>
          </p:cNvPr>
          <p:cNvCxnSpPr>
            <a:cxnSpLocks/>
            <a:stCxn id="164" idx="2"/>
            <a:endCxn id="183" idx="0"/>
          </p:cNvCxnSpPr>
          <p:nvPr/>
        </p:nvCxnSpPr>
        <p:spPr>
          <a:xfrm flipH="1">
            <a:off x="4572000" y="4209746"/>
            <a:ext cx="1362" cy="209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" name="Rounded Rectangle 255">
            <a:extLst>
              <a:ext uri="{FF2B5EF4-FFF2-40B4-BE49-F238E27FC236}">
                <a16:creationId xmlns:a16="http://schemas.microsoft.com/office/drawing/2014/main" id="{A18F6864-94AE-443D-B7B8-31F97F695C12}"/>
              </a:ext>
            </a:extLst>
          </p:cNvPr>
          <p:cNvSpPr/>
          <p:nvPr/>
        </p:nvSpPr>
        <p:spPr>
          <a:xfrm>
            <a:off x="3297529" y="6971829"/>
            <a:ext cx="2543454" cy="307548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Write Trip Matrices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03F03835-64FF-46D9-8CFA-7ABC7FDD771B}"/>
              </a:ext>
            </a:extLst>
          </p:cNvPr>
          <p:cNvCxnSpPr>
            <a:cxnSpLocks/>
            <a:stCxn id="189" idx="2"/>
            <a:endCxn id="206" idx="0"/>
          </p:cNvCxnSpPr>
          <p:nvPr/>
        </p:nvCxnSpPr>
        <p:spPr>
          <a:xfrm>
            <a:off x="4569256" y="6798587"/>
            <a:ext cx="0" cy="1732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" name="Rounded Rectangle 255">
            <a:extLst>
              <a:ext uri="{FF2B5EF4-FFF2-40B4-BE49-F238E27FC236}">
                <a16:creationId xmlns:a16="http://schemas.microsoft.com/office/drawing/2014/main" id="{540CE33B-8EE3-4EB9-838E-C4E725AAEE37}"/>
              </a:ext>
            </a:extLst>
          </p:cNvPr>
          <p:cNvSpPr/>
          <p:nvPr/>
        </p:nvSpPr>
        <p:spPr>
          <a:xfrm>
            <a:off x="7125211" y="5216607"/>
            <a:ext cx="2609916" cy="2040731"/>
          </a:xfrm>
          <a:prstGeom prst="roundRect">
            <a:avLst>
              <a:gd name="adj" fmla="val 7859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214" name="Rounded Rectangle 255">
            <a:extLst>
              <a:ext uri="{FF2B5EF4-FFF2-40B4-BE49-F238E27FC236}">
                <a16:creationId xmlns:a16="http://schemas.microsoft.com/office/drawing/2014/main" id="{DB0E8E74-6F46-4ADB-970B-E759215629C9}"/>
              </a:ext>
            </a:extLst>
          </p:cNvPr>
          <p:cNvSpPr/>
          <p:nvPr/>
        </p:nvSpPr>
        <p:spPr>
          <a:xfrm>
            <a:off x="7214399" y="5307281"/>
            <a:ext cx="2308292" cy="3219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Aggregate</a:t>
            </a:r>
          </a:p>
        </p:txBody>
      </p:sp>
      <p:sp>
        <p:nvSpPr>
          <p:cNvPr id="215" name="Rounded Rectangle 255">
            <a:extLst>
              <a:ext uri="{FF2B5EF4-FFF2-40B4-BE49-F238E27FC236}">
                <a16:creationId xmlns:a16="http://schemas.microsoft.com/office/drawing/2014/main" id="{E2F4E80A-0811-4D79-88A3-9365E38294E9}"/>
              </a:ext>
            </a:extLst>
          </p:cNvPr>
          <p:cNvSpPr/>
          <p:nvPr/>
        </p:nvSpPr>
        <p:spPr>
          <a:xfrm>
            <a:off x="7214399" y="5686268"/>
            <a:ext cx="2308292" cy="3219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Long-Term/Mobility</a:t>
            </a:r>
          </a:p>
        </p:txBody>
      </p:sp>
      <p:sp>
        <p:nvSpPr>
          <p:cNvPr id="216" name="Rounded Rectangle 255">
            <a:extLst>
              <a:ext uri="{FF2B5EF4-FFF2-40B4-BE49-F238E27FC236}">
                <a16:creationId xmlns:a16="http://schemas.microsoft.com/office/drawing/2014/main" id="{F086ED86-4D1E-4483-9E4C-5DD372B89522}"/>
              </a:ext>
            </a:extLst>
          </p:cNvPr>
          <p:cNvSpPr/>
          <p:nvPr/>
        </p:nvSpPr>
        <p:spPr>
          <a:xfrm>
            <a:off x="7214397" y="6063427"/>
            <a:ext cx="2308294" cy="3219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Person Daily</a:t>
            </a:r>
          </a:p>
        </p:txBody>
      </p:sp>
      <p:sp>
        <p:nvSpPr>
          <p:cNvPr id="217" name="Rounded Rectangle 255">
            <a:extLst>
              <a:ext uri="{FF2B5EF4-FFF2-40B4-BE49-F238E27FC236}">
                <a16:creationId xmlns:a16="http://schemas.microsoft.com/office/drawing/2014/main" id="{FBBFDD1A-8C1C-4821-B2B7-9879BC73F6AB}"/>
              </a:ext>
            </a:extLst>
          </p:cNvPr>
          <p:cNvSpPr/>
          <p:nvPr/>
        </p:nvSpPr>
        <p:spPr>
          <a:xfrm>
            <a:off x="7200401" y="6457547"/>
            <a:ext cx="2322290" cy="3219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Tour</a:t>
            </a:r>
          </a:p>
        </p:txBody>
      </p:sp>
      <p:sp>
        <p:nvSpPr>
          <p:cNvPr id="218" name="Rounded Rectangle 255">
            <a:extLst>
              <a:ext uri="{FF2B5EF4-FFF2-40B4-BE49-F238E27FC236}">
                <a16:creationId xmlns:a16="http://schemas.microsoft.com/office/drawing/2014/main" id="{86C24A4C-5B25-458F-AC26-49AB54CFE712}"/>
              </a:ext>
            </a:extLst>
          </p:cNvPr>
          <p:cNvSpPr/>
          <p:nvPr/>
        </p:nvSpPr>
        <p:spPr>
          <a:xfrm>
            <a:off x="7214397" y="6849004"/>
            <a:ext cx="2322290" cy="321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Trip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0EFF197-E8B2-474B-8DD7-370A718CE776}"/>
              </a:ext>
            </a:extLst>
          </p:cNvPr>
          <p:cNvSpPr/>
          <p:nvPr/>
        </p:nvSpPr>
        <p:spPr>
          <a:xfrm>
            <a:off x="646738" y="28699"/>
            <a:ext cx="1380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Mandatory</a:t>
            </a:r>
          </a:p>
        </p:txBody>
      </p:sp>
      <p:sp>
        <p:nvSpPr>
          <p:cNvPr id="65" name="Rounded Rectangle 255">
            <a:extLst>
              <a:ext uri="{FF2B5EF4-FFF2-40B4-BE49-F238E27FC236}">
                <a16:creationId xmlns:a16="http://schemas.microsoft.com/office/drawing/2014/main" id="{50A28E67-5B6F-434E-A5B9-DC3A3DA51FE0}"/>
              </a:ext>
            </a:extLst>
          </p:cNvPr>
          <p:cNvSpPr/>
          <p:nvPr/>
        </p:nvSpPr>
        <p:spPr>
          <a:xfrm>
            <a:off x="315749" y="-1356444"/>
            <a:ext cx="2543456" cy="310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Transit Subsidy Model</a:t>
            </a:r>
          </a:p>
        </p:txBody>
      </p:sp>
      <p:sp>
        <p:nvSpPr>
          <p:cNvPr id="66" name="Rounded Rectangle 255">
            <a:extLst>
              <a:ext uri="{FF2B5EF4-FFF2-40B4-BE49-F238E27FC236}">
                <a16:creationId xmlns:a16="http://schemas.microsoft.com/office/drawing/2014/main" id="{18429F97-398B-405E-8B86-13BD500BC6AB}"/>
              </a:ext>
            </a:extLst>
          </p:cNvPr>
          <p:cNvSpPr/>
          <p:nvPr/>
        </p:nvSpPr>
        <p:spPr>
          <a:xfrm>
            <a:off x="3079031" y="-1357393"/>
            <a:ext cx="2543456" cy="310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Transit Pass Model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A396030-736D-440B-93BC-123A2C8E5074}"/>
              </a:ext>
            </a:extLst>
          </p:cNvPr>
          <p:cNvCxnSpPr>
            <a:cxnSpLocks/>
            <a:stCxn id="66" idx="3"/>
            <a:endCxn id="45" idx="1"/>
          </p:cNvCxnSpPr>
          <p:nvPr/>
        </p:nvCxnSpPr>
        <p:spPr>
          <a:xfrm>
            <a:off x="5622487" y="-1202177"/>
            <a:ext cx="365672" cy="10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ounded Rectangle 255">
            <a:extLst>
              <a:ext uri="{FF2B5EF4-FFF2-40B4-BE49-F238E27FC236}">
                <a16:creationId xmlns:a16="http://schemas.microsoft.com/office/drawing/2014/main" id="{B180319A-C411-4129-A330-14FDA6C77D42}"/>
              </a:ext>
            </a:extLst>
          </p:cNvPr>
          <p:cNvSpPr/>
          <p:nvPr/>
        </p:nvSpPr>
        <p:spPr>
          <a:xfrm>
            <a:off x="5988159" y="-821488"/>
            <a:ext cx="2543455" cy="307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Telecommute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91AE69C-AB01-4D82-87A9-5DE5EFEB7966}"/>
              </a:ext>
            </a:extLst>
          </p:cNvPr>
          <p:cNvCxnSpPr>
            <a:cxnSpLocks/>
            <a:stCxn id="97" idx="3"/>
            <a:endCxn id="51" idx="1"/>
          </p:cNvCxnSpPr>
          <p:nvPr/>
        </p:nvCxnSpPr>
        <p:spPr>
          <a:xfrm flipV="1">
            <a:off x="2835852" y="-666703"/>
            <a:ext cx="287891" cy="9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D0341D8-907A-4FC9-8FA5-448DA9314BF9}"/>
              </a:ext>
            </a:extLst>
          </p:cNvPr>
          <p:cNvCxnSpPr>
            <a:cxnSpLocks/>
            <a:stCxn id="51" idx="3"/>
            <a:endCxn id="71" idx="1"/>
          </p:cNvCxnSpPr>
          <p:nvPr/>
        </p:nvCxnSpPr>
        <p:spPr>
          <a:xfrm flipV="1">
            <a:off x="5667198" y="-667714"/>
            <a:ext cx="320961" cy="10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Rounded Rectangle 255">
            <a:extLst>
              <a:ext uri="{FF2B5EF4-FFF2-40B4-BE49-F238E27FC236}">
                <a16:creationId xmlns:a16="http://schemas.microsoft.com/office/drawing/2014/main" id="{39052D77-49B7-4F19-AF9C-F5A6443C60E2}"/>
              </a:ext>
            </a:extLst>
          </p:cNvPr>
          <p:cNvSpPr/>
          <p:nvPr/>
        </p:nvSpPr>
        <p:spPr>
          <a:xfrm>
            <a:off x="292397" y="-810551"/>
            <a:ext cx="2543455" cy="307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Vehicle Type Model</a:t>
            </a:r>
          </a:p>
        </p:txBody>
      </p:sp>
      <p:sp>
        <p:nvSpPr>
          <p:cNvPr id="110" name="Rounded Rectangle 255">
            <a:extLst>
              <a:ext uri="{FF2B5EF4-FFF2-40B4-BE49-F238E27FC236}">
                <a16:creationId xmlns:a16="http://schemas.microsoft.com/office/drawing/2014/main" id="{9B27DD2B-65B5-4A1C-BC0C-E4030E5D68F7}"/>
              </a:ext>
            </a:extLst>
          </p:cNvPr>
          <p:cNvSpPr/>
          <p:nvPr/>
        </p:nvSpPr>
        <p:spPr>
          <a:xfrm>
            <a:off x="366443" y="3412306"/>
            <a:ext cx="8413838" cy="289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Vehicle Availability Model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2C5A836-8A03-4362-A9B7-0C0C454F20FE}"/>
              </a:ext>
            </a:extLst>
          </p:cNvPr>
          <p:cNvCxnSpPr>
            <a:cxnSpLocks/>
          </p:cNvCxnSpPr>
          <p:nvPr/>
        </p:nvCxnSpPr>
        <p:spPr>
          <a:xfrm flipH="1">
            <a:off x="3508189" y="3057074"/>
            <a:ext cx="1" cy="371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DE108E5-D762-4005-B2AD-91E6C4893DB4}"/>
              </a:ext>
            </a:extLst>
          </p:cNvPr>
          <p:cNvCxnSpPr>
            <a:cxnSpLocks/>
          </p:cNvCxnSpPr>
          <p:nvPr/>
        </p:nvCxnSpPr>
        <p:spPr>
          <a:xfrm flipH="1">
            <a:off x="7863290" y="3076288"/>
            <a:ext cx="1" cy="3473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4DA7325C-37E0-49EE-93D7-A13E3EF84525}"/>
              </a:ext>
            </a:extLst>
          </p:cNvPr>
          <p:cNvCxnSpPr>
            <a:stCxn id="127" idx="2"/>
            <a:endCxn id="65" idx="0"/>
          </p:cNvCxnSpPr>
          <p:nvPr/>
        </p:nvCxnSpPr>
        <p:spPr>
          <a:xfrm rot="5400000">
            <a:off x="2870458" y="-2881458"/>
            <a:ext cx="242033" cy="280799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83214725-FFC2-46C8-9E93-A1FEBCAD74DC}"/>
              </a:ext>
            </a:extLst>
          </p:cNvPr>
          <p:cNvCxnSpPr>
            <a:stCxn id="45" idx="2"/>
            <a:endCxn id="97" idx="0"/>
          </p:cNvCxnSpPr>
          <p:nvPr/>
        </p:nvCxnSpPr>
        <p:spPr>
          <a:xfrm rot="5400000">
            <a:off x="4298935" y="-3771504"/>
            <a:ext cx="226143" cy="569576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7" name="Connector: Elbow 166">
            <a:extLst>
              <a:ext uri="{FF2B5EF4-FFF2-40B4-BE49-F238E27FC236}">
                <a16:creationId xmlns:a16="http://schemas.microsoft.com/office/drawing/2014/main" id="{A21ACC41-9898-4A13-BBC1-703BEB3180A5}"/>
              </a:ext>
            </a:extLst>
          </p:cNvPr>
          <p:cNvCxnSpPr>
            <a:cxnSpLocks/>
            <a:stCxn id="71" idx="2"/>
            <a:endCxn id="56" idx="0"/>
          </p:cNvCxnSpPr>
          <p:nvPr/>
        </p:nvCxnSpPr>
        <p:spPr>
          <a:xfrm rot="5400000">
            <a:off x="5761979" y="-1752428"/>
            <a:ext cx="259420" cy="273639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1" name="Rounded Rectangle 255">
            <a:extLst>
              <a:ext uri="{FF2B5EF4-FFF2-40B4-BE49-F238E27FC236}">
                <a16:creationId xmlns:a16="http://schemas.microsoft.com/office/drawing/2014/main" id="{1FE7ED79-B7FC-423C-A125-1507E310B390}"/>
              </a:ext>
            </a:extLst>
          </p:cNvPr>
          <p:cNvSpPr/>
          <p:nvPr/>
        </p:nvSpPr>
        <p:spPr>
          <a:xfrm>
            <a:off x="384491" y="2768700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School Dropoff/Pickup </a:t>
            </a:r>
          </a:p>
        </p:txBody>
      </p:sp>
      <p:cxnSp>
        <p:nvCxnSpPr>
          <p:cNvPr id="464" name="Straight Arrow Connector 463">
            <a:extLst>
              <a:ext uri="{FF2B5EF4-FFF2-40B4-BE49-F238E27FC236}">
                <a16:creationId xmlns:a16="http://schemas.microsoft.com/office/drawing/2014/main" id="{2EC3EDC7-5EA0-4908-8AFF-DDB1AB598C31}"/>
              </a:ext>
            </a:extLst>
          </p:cNvPr>
          <p:cNvCxnSpPr>
            <a:cxnSpLocks/>
            <a:stCxn id="461" idx="2"/>
          </p:cNvCxnSpPr>
          <p:nvPr/>
        </p:nvCxnSpPr>
        <p:spPr>
          <a:xfrm flipH="1">
            <a:off x="1337137" y="3076248"/>
            <a:ext cx="12042" cy="3360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91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Drop-off/Pick-up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7313" y="1436688"/>
            <a:ext cx="8094662" cy="4370387"/>
          </a:xfrm>
        </p:spPr>
        <p:txBody>
          <a:bodyPr/>
          <a:lstStyle/>
          <a:p>
            <a:r>
              <a:rPr lang="en-US" dirty="0"/>
              <a:t>Used to link drivers (chauffeurs) with children who go to school (escortees)</a:t>
            </a:r>
          </a:p>
          <a:p>
            <a:r>
              <a:rPr lang="en-US" dirty="0"/>
              <a:t>Chauffeurs and escortees linked by direction</a:t>
            </a:r>
          </a:p>
          <a:p>
            <a:pPr lvl="1"/>
            <a:r>
              <a:rPr lang="en-US" dirty="0"/>
              <a:t>Outbound (drop-off)</a:t>
            </a:r>
          </a:p>
          <a:p>
            <a:pPr lvl="1"/>
            <a:r>
              <a:rPr lang="en-US" dirty="0"/>
              <a:t>Inbound (pick-up)</a:t>
            </a:r>
          </a:p>
          <a:p>
            <a:r>
              <a:rPr lang="en-US" dirty="0"/>
              <a:t>Escort type</a:t>
            </a:r>
          </a:p>
          <a:p>
            <a:pPr lvl="1"/>
            <a:r>
              <a:rPr lang="en-US" dirty="0"/>
              <a:t>Pure: Tour purpose of driver = escort</a:t>
            </a:r>
          </a:p>
          <a:p>
            <a:pPr lvl="1"/>
            <a:r>
              <a:rPr lang="en-US" dirty="0"/>
              <a:t>Ride-share: Tour purpose of driver = work\school</a:t>
            </a:r>
          </a:p>
          <a:p>
            <a:r>
              <a:rPr lang="en-US" dirty="0"/>
              <a:t>“Bundles”</a:t>
            </a:r>
          </a:p>
          <a:p>
            <a:pPr lvl="1"/>
            <a:r>
              <a:rPr lang="en-US" dirty="0"/>
              <a:t>A driver, with one or more children, by direction, and purpose</a:t>
            </a:r>
          </a:p>
          <a:p>
            <a:r>
              <a:rPr lang="en-US" dirty="0"/>
              <a:t>Forms tours explicitly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9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AF14-4D5A-4421-A746-B115538F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travel are we talking about?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D686E-6E5A-47FF-8B5C-37BB22F65C10}"/>
              </a:ext>
            </a:extLst>
          </p:cNvPr>
          <p:cNvSpPr txBox="1">
            <a:spLocks/>
          </p:cNvSpPr>
          <p:nvPr/>
        </p:nvSpPr>
        <p:spPr>
          <a:xfrm>
            <a:off x="407313" y="1436688"/>
            <a:ext cx="8094662" cy="4370387"/>
          </a:xfrm>
          <a:prstGeom prst="rect">
            <a:avLst/>
          </a:prstGeom>
        </p:spPr>
        <p:txBody>
          <a:bodyPr/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2016-17 SANDAG household survey:</a:t>
            </a:r>
          </a:p>
          <a:p>
            <a:pPr lvl="1"/>
            <a:r>
              <a:rPr lang="en-US" dirty="0"/>
              <a:t>24% percent of shared ride trips were for part of a tour involving a drop-off or pick-up of a child at school. </a:t>
            </a:r>
          </a:p>
          <a:p>
            <a:pPr lvl="1"/>
            <a:r>
              <a:rPr lang="en-US" dirty="0"/>
              <a:t>18% of share-ride trips were made by members of a fully joint tour (where all members travel together)</a:t>
            </a:r>
          </a:p>
        </p:txBody>
      </p:sp>
    </p:spTree>
    <p:extLst>
      <p:ext uri="{BB962C8B-B14F-4D97-AF65-F5344CB8AC3E}">
        <p14:creationId xmlns:p14="http://schemas.microsoft.com/office/powerpoint/2010/main" val="394961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0E22E-0B98-4205-B8AA-5F4B43CB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Drop-off/Pick-up Model Origin 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97F7D-621B-4F58-9CDA-BB9D879C2D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Vovsha, P. , and Petersen, E. Escorting Children to School: Statistical Analysis and Applied Modeling Approach. In Transportation Research Record: Journal of the Transportation Research Board, No. 1921, 2005, pp. 131–140.</a:t>
            </a:r>
          </a:p>
          <a:p>
            <a:r>
              <a:rPr lang="en-US" sz="2000" dirty="0"/>
              <a:t>Gupta, S. Vovsha, P, Livshits, V., Maneva, P., and Jeon, K. Incorporation of Escorting Children to School in Modeling Individual Daily Activity Patterns of Household Members,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 Transportation Research Record: Journal of the Transportation Research Board, </a:t>
            </a:r>
            <a:r>
              <a:rPr lang="en-US" sz="2000" dirty="0"/>
              <a:t>No. 2429, 2014, pp. 20-29.</a:t>
            </a:r>
          </a:p>
          <a:p>
            <a:r>
              <a:rPr lang="en-US" sz="2000" dirty="0"/>
              <a:t>Basic design implemented in multiple ABMs</a:t>
            </a:r>
          </a:p>
          <a:p>
            <a:pPr lvl="1"/>
            <a:r>
              <a:rPr lang="en-US" sz="1600" dirty="0" err="1"/>
              <a:t>TourCast</a:t>
            </a:r>
            <a:r>
              <a:rPr lang="en-US" sz="1600" dirty="0"/>
              <a:t> for H-</a:t>
            </a:r>
            <a:r>
              <a:rPr lang="en-US" sz="1600" dirty="0" err="1"/>
              <a:t>GAC</a:t>
            </a:r>
            <a:r>
              <a:rPr lang="en-US" sz="1600" dirty="0"/>
              <a:t>, BMC, </a:t>
            </a:r>
            <a:r>
              <a:rPr lang="en-US" sz="1600" dirty="0" err="1"/>
              <a:t>MetCouncil</a:t>
            </a:r>
            <a:endParaRPr lang="en-US" sz="1600" dirty="0"/>
          </a:p>
          <a:p>
            <a:pPr lvl="1"/>
            <a:r>
              <a:rPr lang="en-US" sz="1600" dirty="0"/>
              <a:t>CT-RAMP for MAG, Ohio MPOs, </a:t>
            </a:r>
            <a:r>
              <a:rPr lang="en-US" sz="1600" dirty="0" err="1"/>
              <a:t>JTMT</a:t>
            </a:r>
            <a:r>
              <a:rPr lang="en-US" sz="1600" dirty="0"/>
              <a:t>, SANDAG, Southern Oregon, Oregon Metro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58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59D91-4576-49BA-AB80-2CCB7B4DB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83" y="0"/>
            <a:ext cx="6973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7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440345"/>
              </p:ext>
            </p:extLst>
          </p:nvPr>
        </p:nvGraphicFramePr>
        <p:xfrm>
          <a:off x="762000" y="1944687"/>
          <a:ext cx="8382000" cy="4075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One-Direction Need</a:t>
            </a:r>
            <a:r>
              <a:rPr lang="en-US" baseline="0" dirty="0"/>
              <a:t> &amp; Bundling Choice Tree (15 alts)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824" y="2514600"/>
            <a:ext cx="883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74166" y="4116834"/>
            <a:ext cx="136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Bundling</a:t>
            </a:r>
          </a:p>
        </p:txBody>
      </p:sp>
      <p:pic>
        <p:nvPicPr>
          <p:cNvPr id="1026" name="Picture 2" descr="C:\Users\Freedman\AppData\Local\Microsoft\Windows\Temporary Internet Files\Content.IE5\61HIXM4S\MC90036166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19301"/>
            <a:ext cx="742511" cy="10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reedman\AppData\Local\Microsoft\Windows\Temporary Internet Files\Content.IE5\C0ZHSQ4R\MC900232141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21" y="4735726"/>
            <a:ext cx="711792" cy="16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reedman\AppData\Local\Microsoft\Windows\Temporary Internet Files\Content.IE5\MA4V02VX\MC90044517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26455"/>
            <a:ext cx="707132" cy="8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640579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4153" y="640579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5805" y="6402224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1150CB-71B1-4C23-9D4C-F55C43E6E1EA}"/>
              </a:ext>
            </a:extLst>
          </p:cNvPr>
          <p:cNvSpPr/>
          <p:nvPr/>
        </p:nvSpPr>
        <p:spPr>
          <a:xfrm>
            <a:off x="7139709" y="4156364"/>
            <a:ext cx="1459346" cy="461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Bundle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588A23-600A-4974-8AC4-8D08EDC8E857}"/>
              </a:ext>
            </a:extLst>
          </p:cNvPr>
          <p:cNvSpPr/>
          <p:nvPr/>
        </p:nvSpPr>
        <p:spPr>
          <a:xfrm>
            <a:off x="7139709" y="4798291"/>
            <a:ext cx="1459346" cy="461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 Bundles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6F427B-CC57-48AB-90C6-3A9D200D13E6}"/>
              </a:ext>
            </a:extLst>
          </p:cNvPr>
          <p:cNvSpPr/>
          <p:nvPr/>
        </p:nvSpPr>
        <p:spPr>
          <a:xfrm>
            <a:off x="7139709" y="5456967"/>
            <a:ext cx="1459346" cy="4618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 Bundles</a:t>
            </a:r>
          </a:p>
        </p:txBody>
      </p:sp>
    </p:spTree>
    <p:extLst>
      <p:ext uri="{BB962C8B-B14F-4D97-AF65-F5344CB8AC3E}">
        <p14:creationId xmlns:p14="http://schemas.microsoft.com/office/powerpoint/2010/main" val="33307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697125"/>
              </p:ext>
            </p:extLst>
          </p:nvPr>
        </p:nvGraphicFramePr>
        <p:xfrm>
          <a:off x="146957" y="2254181"/>
          <a:ext cx="6569364" cy="395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CF0C13-3668-4117-A1AC-3847712C099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6525"/>
            <a:ext cx="8094133" cy="960728"/>
          </a:xfrm>
        </p:spPr>
        <p:txBody>
          <a:bodyPr>
            <a:normAutofit/>
          </a:bodyPr>
          <a:lstStyle/>
          <a:p>
            <a:r>
              <a:rPr lang="en-US" dirty="0"/>
              <a:t>Driver Assignment and Escort Type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456037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Escort stop on Mandatory Tour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957" y="5557157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Escort stop with or without other Non-Mandatory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11F98E-3B65-43FF-8067-D7C5098E1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771942"/>
              </p:ext>
            </p:extLst>
          </p:nvPr>
        </p:nvGraphicFramePr>
        <p:xfrm>
          <a:off x="6108885" y="1756397"/>
          <a:ext cx="1990725" cy="9525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71525">
                  <a:extLst>
                    <a:ext uri="{9D8B030D-6E8A-4147-A177-3AD203B41FA5}">
                      <a16:colId xmlns:a16="http://schemas.microsoft.com/office/drawing/2014/main" val="399342712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602299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874574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Alternative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Driver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Driver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7205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 &amp;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611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 &amp;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3793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6011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338322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60C38D-6381-441D-84B7-E08CFBE2DA49}"/>
              </a:ext>
            </a:extLst>
          </p:cNvPr>
          <p:cNvSpPr txBox="1"/>
          <p:nvPr/>
        </p:nvSpPr>
        <p:spPr>
          <a:xfrm>
            <a:off x="5999348" y="96228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Assignment of 2 bundles to drivers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DCE270-AE76-4080-B0A1-9011B0B1ADDB}"/>
              </a:ext>
            </a:extLst>
          </p:cNvPr>
          <p:cNvSpPr txBox="1"/>
          <p:nvPr/>
        </p:nvSpPr>
        <p:spPr>
          <a:xfrm>
            <a:off x="6014871" y="280203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Tour type alternatives for each assignment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8101228-3C54-4080-88B6-0A66C0C53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437279"/>
              </p:ext>
            </p:extLst>
          </p:nvPr>
        </p:nvGraphicFramePr>
        <p:xfrm>
          <a:off x="6108884" y="3923085"/>
          <a:ext cx="1990725" cy="9525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85091">
                  <a:extLst>
                    <a:ext uri="{9D8B030D-6E8A-4147-A177-3AD203B41FA5}">
                      <a16:colId xmlns:a16="http://schemas.microsoft.com/office/drawing/2014/main" val="3001367788"/>
                    </a:ext>
                  </a:extLst>
                </a:gridCol>
                <a:gridCol w="596034">
                  <a:extLst>
                    <a:ext uri="{9D8B030D-6E8A-4147-A177-3AD203B41FA5}">
                      <a16:colId xmlns:a16="http://schemas.microsoft.com/office/drawing/2014/main" val="12161385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43809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Alternative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Driver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Driver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7996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58985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23923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1073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745196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1984EC0-26F1-48A2-8A61-6001D78C2CC3}"/>
              </a:ext>
            </a:extLst>
          </p:cNvPr>
          <p:cNvSpPr txBox="1"/>
          <p:nvPr/>
        </p:nvSpPr>
        <p:spPr>
          <a:xfrm>
            <a:off x="5999348" y="4982402"/>
            <a:ext cx="2518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16 total driver/escort type alternatives for each of the 6 alternatives on previous slide with 2 bundles </a:t>
            </a:r>
          </a:p>
        </p:txBody>
      </p:sp>
    </p:spTree>
    <p:extLst>
      <p:ext uri="{BB962C8B-B14F-4D97-AF65-F5344CB8AC3E}">
        <p14:creationId xmlns:p14="http://schemas.microsoft.com/office/powerpoint/2010/main" val="41771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FCAD-5D4B-407A-8816-E7FD37BB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Alternatives (per direction)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D268B-9D35-41C2-AAB0-0263BA818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173 total alternatives</a:t>
            </a:r>
          </a:p>
          <a:p>
            <a:pPr marL="457200" lvl="1" indent="0">
              <a:buNone/>
            </a:pPr>
            <a:r>
              <a:rPr lang="en-US" dirty="0"/>
              <a:t>   1 no escorting</a:t>
            </a:r>
          </a:p>
          <a:p>
            <a:pPr marL="457200" lvl="1" indent="0">
              <a:buNone/>
            </a:pPr>
            <a:r>
              <a:rPr lang="en-US" dirty="0"/>
              <a:t>+ 7 alternatives with 1 bundle * 2 drivers * 2 escort types </a:t>
            </a:r>
          </a:p>
          <a:p>
            <a:pPr marL="457200" lvl="1" indent="0">
              <a:buNone/>
            </a:pPr>
            <a:r>
              <a:rPr lang="en-US" dirty="0"/>
              <a:t>+ 6 alternatives with 2 bundles * 16 (driver/escort type combinations)</a:t>
            </a:r>
          </a:p>
          <a:p>
            <a:pPr marL="457200" lvl="1" indent="0">
              <a:buNone/>
            </a:pPr>
            <a:r>
              <a:rPr lang="en-US" dirty="0"/>
              <a:t>+ 1 alternative with 3 bundles * 48 (driver/escort type combinations)</a:t>
            </a:r>
          </a:p>
          <a:p>
            <a:pPr marL="457200" lvl="1" indent="0">
              <a:buNone/>
            </a:pPr>
            <a:r>
              <a:rPr lang="en-US" dirty="0"/>
              <a:t>Total 1 + 7 * 2 * 2 + 6 * 16 + 1 * 48 = 173</a:t>
            </a:r>
          </a:p>
          <a:p>
            <a:pPr lvl="1"/>
            <a:endParaRPr lang="en-US" dirty="0"/>
          </a:p>
          <a:p>
            <a:r>
              <a:rPr lang="en-US" dirty="0"/>
              <a:t>Model is run sequentially</a:t>
            </a:r>
          </a:p>
          <a:p>
            <a:pPr lvl="1"/>
            <a:r>
              <a:rPr lang="en-US" dirty="0"/>
              <a:t>First outbound</a:t>
            </a:r>
          </a:p>
          <a:p>
            <a:pPr lvl="1"/>
            <a:r>
              <a:rPr lang="en-US" dirty="0"/>
              <a:t>Then inbound</a:t>
            </a:r>
          </a:p>
          <a:p>
            <a:pPr lvl="1"/>
            <a:r>
              <a:rPr lang="en-US" dirty="0"/>
              <a:t>Then outbound again!</a:t>
            </a:r>
          </a:p>
        </p:txBody>
      </p:sp>
    </p:spTree>
    <p:extLst>
      <p:ext uri="{BB962C8B-B14F-4D97-AF65-F5344CB8AC3E}">
        <p14:creationId xmlns:p14="http://schemas.microsoft.com/office/powerpoint/2010/main" val="298774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A3CC-F7BC-4E5A-8F83-F1C8E17D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65D16-A1E7-4BE1-BE76-4D44BAED2E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School age children with a school tour</a:t>
            </a:r>
          </a:p>
          <a:p>
            <a:r>
              <a:rPr lang="en-US" dirty="0"/>
              <a:t>Driving age adults with an active (M or N) pattern</a:t>
            </a:r>
          </a:p>
          <a:p>
            <a:pPr lvl="1"/>
            <a:r>
              <a:rPr lang="en-US" dirty="0"/>
              <a:t>Ride-share escort tour turned off for driver if no work or school tour</a:t>
            </a:r>
          </a:p>
          <a:p>
            <a:pPr lvl="1"/>
            <a:r>
              <a:rPr lang="en-US" dirty="0"/>
              <a:t>Ride-share escort tour turned off for driver in outbound direction if departure time is not within 30 minutes of student departure time</a:t>
            </a:r>
          </a:p>
          <a:p>
            <a:pPr lvl="1"/>
            <a:r>
              <a:rPr lang="en-US" dirty="0"/>
              <a:t>Ride-share escort tour turned off for driver in inbound direction if arrival time is not within 30 minutes of student arrival time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11699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RSG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75BEE9"/>
      </a:accent2>
      <a:accent3>
        <a:srgbClr val="63AF5E"/>
      </a:accent3>
      <a:accent4>
        <a:srgbClr val="FFC20E"/>
      </a:accent4>
      <a:accent5>
        <a:srgbClr val="52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SG PPT Template.potx" id="{A0528EC9-2258-4581-B058-A68B49F49A43}" vid="{F31A000E-1271-497E-938C-E6540C2F57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13F22F024EFA44826A791B81F3079A" ma:contentTypeVersion="4" ma:contentTypeDescription="Create a new document." ma:contentTypeScope="" ma:versionID="e3845e03cdca249a413ea6d66022e424">
  <xsd:schema xmlns:xsd="http://www.w3.org/2001/XMLSchema" xmlns:xs="http://www.w3.org/2001/XMLSchema" xmlns:p="http://schemas.microsoft.com/office/2006/metadata/properties" xmlns:ns2="3b65cedd-b89c-45c3-8ddb-4ec47d4a5935" targetNamespace="http://schemas.microsoft.com/office/2006/metadata/properties" ma:root="true" ma:fieldsID="ab86866cfcc57a1a1e05cc72fa5031fb" ns2:_="">
    <xsd:import namespace="3b65cedd-b89c-45c3-8ddb-4ec47d4a59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5cedd-b89c-45c3-8ddb-4ec47d4a59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8B96FB-AB46-4200-B989-7FCDDD723CD0}"/>
</file>

<file path=customXml/itemProps3.xml><?xml version="1.0" encoding="utf-8"?>
<ds:datastoreItem xmlns:ds="http://schemas.openxmlformats.org/officeDocument/2006/customXml" ds:itemID="{0AB548D2-16E5-4D59-9228-B99A31CAF826}">
  <ds:schemaRefs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3b0b7883-d909-4fd3-9b55-7b9eba4e8fcf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c668f435-839b-411d-a3d8-c3f5a3c01a6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RSG PPT Template</Template>
  <TotalTime>373</TotalTime>
  <Words>870</Words>
  <Application>Microsoft Office PowerPoint</Application>
  <PresentationFormat>On-screen Show (4:3)</PresentationFormat>
  <Paragraphs>185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</vt:lpstr>
      <vt:lpstr>Calibri</vt:lpstr>
      <vt:lpstr>Lucida Grande</vt:lpstr>
      <vt:lpstr>PowerPoint Presentation</vt:lpstr>
      <vt:lpstr>PowerPoint Presentation</vt:lpstr>
      <vt:lpstr>School Drop-off/Pick-up Model</vt:lpstr>
      <vt:lpstr>How much travel are we talking about?</vt:lpstr>
      <vt:lpstr>School Drop-off/Pick-up Model Origin Story</vt:lpstr>
      <vt:lpstr>PowerPoint Presentation</vt:lpstr>
      <vt:lpstr>One-Direction Need &amp; Bundling Choice Tree (15 alts)</vt:lpstr>
      <vt:lpstr>Driver Assignment and Escort Type</vt:lpstr>
      <vt:lpstr>Total Alternatives (per direction)</vt:lpstr>
      <vt:lpstr>Availability rules</vt:lpstr>
      <vt:lpstr>Explanatory variables</vt:lpstr>
      <vt:lpstr>Implementation</vt:lpstr>
      <vt:lpstr>Questions/Discussion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Freedman</dc:creator>
  <cp:lastModifiedBy>Joel Freedman</cp:lastModifiedBy>
  <cp:revision>8</cp:revision>
  <dcterms:created xsi:type="dcterms:W3CDTF">2022-03-07T02:31:44Z</dcterms:created>
  <dcterms:modified xsi:type="dcterms:W3CDTF">2022-03-08T18:12:57Z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0x0101005613F22F024EFA44826A791B81F3079A</vt:lpwstr>
  </property>
</Properties>
</file>