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22_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9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5143500" type="screen16x9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Roboto Light" panose="02000000000000000000" pitchFamily="2" charset="0"/>
      <p:regular r:id="rId38"/>
      <p:bold r:id="rId39"/>
      <p:italic r:id="rId40"/>
      <p:boldItalic r:id="rId41"/>
    </p:embeddedFont>
    <p:embeddedFont>
      <p:font typeface="Roboto Medium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527562-A314-D17F-B83C-A0554AE5552B}" name="Nicole Bujosa Perez" initials="NP" userId="S::nicole.bujosa@evertecinc.com::0ce4d214-9a43-40b5-ba38-4c2fcf8aa270" providerId="AD"/>
  <p188:author id="{1923F9F1-F8F3-D636-1C5D-133EFD84E05F}" name="Karen Serra Lopez" initials="KSL" userId="S::Karen.Serra@evertecinc.com::56a909ea-b7b7-4faf-8664-0f6c8ab3a2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Serra Lopez" userId="56a909ea-b7b7-4faf-8664-0f6c8ab3a224" providerId="ADAL" clId="{FC6F0421-198F-4380-93E9-BB18F706C749}"/>
    <pc:docChg chg="custSel addSld delSld modSld sldOrd">
      <pc:chgData name="Karen Serra Lopez" userId="56a909ea-b7b7-4faf-8664-0f6c8ab3a224" providerId="ADAL" clId="{FC6F0421-198F-4380-93E9-BB18F706C749}" dt="2023-02-17T22:37:21.606" v="658" actId="20577"/>
      <pc:docMkLst>
        <pc:docMk/>
      </pc:docMkLst>
      <pc:sldChg chg="ord">
        <pc:chgData name="Karen Serra Lopez" userId="56a909ea-b7b7-4faf-8664-0f6c8ab3a224" providerId="ADAL" clId="{FC6F0421-198F-4380-93E9-BB18F706C749}" dt="2023-02-17T21:06:02.935" v="34"/>
        <pc:sldMkLst>
          <pc:docMk/>
          <pc:sldMk cId="0" sldId="271"/>
        </pc:sldMkLst>
      </pc:sldChg>
      <pc:sldChg chg="delSp modSp add mod">
        <pc:chgData name="Karen Serra Lopez" userId="56a909ea-b7b7-4faf-8664-0f6c8ab3a224" providerId="ADAL" clId="{FC6F0421-198F-4380-93E9-BB18F706C749}" dt="2023-02-17T21:05:27.773" v="11" actId="20577"/>
        <pc:sldMkLst>
          <pc:docMk/>
          <pc:sldMk cId="2870625808" sldId="274"/>
        </pc:sldMkLst>
        <pc:spChg chg="mod">
          <ac:chgData name="Karen Serra Lopez" userId="56a909ea-b7b7-4faf-8664-0f6c8ab3a224" providerId="ADAL" clId="{FC6F0421-198F-4380-93E9-BB18F706C749}" dt="2023-02-17T21:05:27.773" v="11" actId="20577"/>
          <ac:spMkLst>
            <pc:docMk/>
            <pc:sldMk cId="2870625808" sldId="274"/>
            <ac:spMk id="282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5:22.051" v="1" actId="478"/>
          <ac:spMkLst>
            <pc:docMk/>
            <pc:sldMk cId="2870625808" sldId="274"/>
            <ac:spMk id="286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5:22.051" v="1" actId="478"/>
          <ac:spMkLst>
            <pc:docMk/>
            <pc:sldMk cId="2870625808" sldId="274"/>
            <ac:spMk id="287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5:22.051" v="1" actId="478"/>
          <ac:spMkLst>
            <pc:docMk/>
            <pc:sldMk cId="2870625808" sldId="274"/>
            <ac:spMk id="290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5:22.051" v="1" actId="478"/>
          <ac:spMkLst>
            <pc:docMk/>
            <pc:sldMk cId="2870625808" sldId="274"/>
            <ac:spMk id="294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5:22.051" v="1" actId="478"/>
          <ac:spMkLst>
            <pc:docMk/>
            <pc:sldMk cId="2870625808" sldId="274"/>
            <ac:spMk id="296" creationId="{00000000-0000-0000-0000-000000000000}"/>
          </ac:spMkLst>
        </pc:spChg>
        <pc:picChg chg="del">
          <ac:chgData name="Karen Serra Lopez" userId="56a909ea-b7b7-4faf-8664-0f6c8ab3a224" providerId="ADAL" clId="{FC6F0421-198F-4380-93E9-BB18F706C749}" dt="2023-02-17T21:05:22.051" v="1" actId="478"/>
          <ac:picMkLst>
            <pc:docMk/>
            <pc:sldMk cId="2870625808" sldId="274"/>
            <ac:picMk id="4" creationId="{87678AF6-13A6-79AF-9EF4-74316477C589}"/>
          </ac:picMkLst>
        </pc:picChg>
        <pc:picChg chg="del">
          <ac:chgData name="Karen Serra Lopez" userId="56a909ea-b7b7-4faf-8664-0f6c8ab3a224" providerId="ADAL" clId="{FC6F0421-198F-4380-93E9-BB18F706C749}" dt="2023-02-17T21:05:22.051" v="1" actId="478"/>
          <ac:picMkLst>
            <pc:docMk/>
            <pc:sldMk cId="2870625808" sldId="274"/>
            <ac:picMk id="5" creationId="{9A6D429A-156C-5332-E2CE-5F4E9B0B1FD8}"/>
          </ac:picMkLst>
        </pc:picChg>
      </pc:sldChg>
      <pc:sldChg chg="modSp add mod">
        <pc:chgData name="Karen Serra Lopez" userId="56a909ea-b7b7-4faf-8664-0f6c8ab3a224" providerId="ADAL" clId="{FC6F0421-198F-4380-93E9-BB18F706C749}" dt="2023-02-17T21:05:37.989" v="32" actId="20577"/>
        <pc:sldMkLst>
          <pc:docMk/>
          <pc:sldMk cId="1771038669" sldId="275"/>
        </pc:sldMkLst>
        <pc:spChg chg="mod">
          <ac:chgData name="Karen Serra Lopez" userId="56a909ea-b7b7-4faf-8664-0f6c8ab3a224" providerId="ADAL" clId="{FC6F0421-198F-4380-93E9-BB18F706C749}" dt="2023-02-17T21:05:37.989" v="32" actId="20577"/>
          <ac:spMkLst>
            <pc:docMk/>
            <pc:sldMk cId="1771038669" sldId="275"/>
            <ac:spMk id="282" creationId="{00000000-0000-0000-0000-000000000000}"/>
          </ac:spMkLst>
        </pc:spChg>
      </pc:sldChg>
      <pc:sldChg chg="modSp add mod">
        <pc:chgData name="Karen Serra Lopez" userId="56a909ea-b7b7-4faf-8664-0f6c8ab3a224" providerId="ADAL" clId="{FC6F0421-198F-4380-93E9-BB18F706C749}" dt="2023-02-17T21:06:55.085" v="66" actId="20577"/>
        <pc:sldMkLst>
          <pc:docMk/>
          <pc:sldMk cId="1661257917" sldId="276"/>
        </pc:sldMkLst>
        <pc:spChg chg="mod">
          <ac:chgData name="Karen Serra Lopez" userId="56a909ea-b7b7-4faf-8664-0f6c8ab3a224" providerId="ADAL" clId="{FC6F0421-198F-4380-93E9-BB18F706C749}" dt="2023-02-17T21:06:55.085" v="66" actId="20577"/>
          <ac:spMkLst>
            <pc:docMk/>
            <pc:sldMk cId="1661257917" sldId="276"/>
            <ac:spMk id="2" creationId="{18D52ABB-1601-3A1C-CF65-30ADAB6DD8CC}"/>
          </ac:spMkLst>
        </pc:spChg>
      </pc:sldChg>
      <pc:sldChg chg="add del setBg">
        <pc:chgData name="Karen Serra Lopez" userId="56a909ea-b7b7-4faf-8664-0f6c8ab3a224" providerId="ADAL" clId="{FC6F0421-198F-4380-93E9-BB18F706C749}" dt="2023-02-17T21:06:43.948" v="42"/>
        <pc:sldMkLst>
          <pc:docMk/>
          <pc:sldMk cId="2280399847" sldId="276"/>
        </pc:sldMkLst>
      </pc:sldChg>
      <pc:sldChg chg="add del setBg">
        <pc:chgData name="Karen Serra Lopez" userId="56a909ea-b7b7-4faf-8664-0f6c8ab3a224" providerId="ADAL" clId="{FC6F0421-198F-4380-93E9-BB18F706C749}" dt="2023-02-17T21:06:38.410" v="40" actId="47"/>
        <pc:sldMkLst>
          <pc:docMk/>
          <pc:sldMk cId="4145738525" sldId="276"/>
        </pc:sldMkLst>
      </pc:sldChg>
      <pc:sldChg chg="add del setBg">
        <pc:chgData name="Karen Serra Lopez" userId="56a909ea-b7b7-4faf-8664-0f6c8ab3a224" providerId="ADAL" clId="{FC6F0421-198F-4380-93E9-BB18F706C749}" dt="2023-02-17T21:06:31.565" v="37"/>
        <pc:sldMkLst>
          <pc:docMk/>
          <pc:sldMk cId="1584044337" sldId="277"/>
        </pc:sldMkLst>
      </pc:sldChg>
      <pc:sldChg chg="addSp delSp modSp add mod">
        <pc:chgData name="Karen Serra Lopez" userId="56a909ea-b7b7-4faf-8664-0f6c8ab3a224" providerId="ADAL" clId="{FC6F0421-198F-4380-93E9-BB18F706C749}" dt="2023-02-17T21:07:14.478" v="89" actId="20577"/>
        <pc:sldMkLst>
          <pc:docMk/>
          <pc:sldMk cId="2683479608" sldId="277"/>
        </pc:sldMkLst>
        <pc:spChg chg="add del mod">
          <ac:chgData name="Karen Serra Lopez" userId="56a909ea-b7b7-4faf-8664-0f6c8ab3a224" providerId="ADAL" clId="{FC6F0421-198F-4380-93E9-BB18F706C749}" dt="2023-02-17T21:07:08.456" v="70" actId="478"/>
          <ac:spMkLst>
            <pc:docMk/>
            <pc:sldMk cId="2683479608" sldId="277"/>
            <ac:spMk id="3" creationId="{991CF0C1-73EF-656B-1DAB-F68B3A12AFF4}"/>
          </ac:spMkLst>
        </pc:spChg>
        <pc:spChg chg="add del mod">
          <ac:chgData name="Karen Serra Lopez" userId="56a909ea-b7b7-4faf-8664-0f6c8ab3a224" providerId="ADAL" clId="{FC6F0421-198F-4380-93E9-BB18F706C749}" dt="2023-02-17T21:07:06.443" v="69" actId="478"/>
          <ac:spMkLst>
            <pc:docMk/>
            <pc:sldMk cId="2683479608" sldId="277"/>
            <ac:spMk id="5" creationId="{2EC7EEC9-9C97-96FC-6D36-CFB4E78614E9}"/>
          </ac:spMkLst>
        </pc:spChg>
        <pc:spChg chg="del">
          <ac:chgData name="Karen Serra Lopez" userId="56a909ea-b7b7-4faf-8664-0f6c8ab3a224" providerId="ADAL" clId="{FC6F0421-198F-4380-93E9-BB18F706C749}" dt="2023-02-17T21:07:04.426" v="68" actId="478"/>
          <ac:spMkLst>
            <pc:docMk/>
            <pc:sldMk cId="2683479608" sldId="277"/>
            <ac:spMk id="500" creationId="{00000000-0000-0000-0000-000000000000}"/>
          </ac:spMkLst>
        </pc:spChg>
        <pc:spChg chg="mod">
          <ac:chgData name="Karen Serra Lopez" userId="56a909ea-b7b7-4faf-8664-0f6c8ab3a224" providerId="ADAL" clId="{FC6F0421-198F-4380-93E9-BB18F706C749}" dt="2023-02-17T21:07:14.478" v="89" actId="20577"/>
          <ac:spMkLst>
            <pc:docMk/>
            <pc:sldMk cId="2683479608" sldId="277"/>
            <ac:spMk id="501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7:04.426" v="68" actId="478"/>
          <ac:spMkLst>
            <pc:docMk/>
            <pc:sldMk cId="2683479608" sldId="277"/>
            <ac:spMk id="516" creationId="{00000000-0000-0000-0000-000000000000}"/>
          </ac:spMkLst>
        </pc:spChg>
        <pc:spChg chg="del">
          <ac:chgData name="Karen Serra Lopez" userId="56a909ea-b7b7-4faf-8664-0f6c8ab3a224" providerId="ADAL" clId="{FC6F0421-198F-4380-93E9-BB18F706C749}" dt="2023-02-17T21:07:04.426" v="68" actId="478"/>
          <ac:spMkLst>
            <pc:docMk/>
            <pc:sldMk cId="2683479608" sldId="277"/>
            <ac:spMk id="517" creationId="{00000000-0000-0000-0000-000000000000}"/>
          </ac:spMkLst>
        </pc:spChg>
        <pc:grpChg chg="del">
          <ac:chgData name="Karen Serra Lopez" userId="56a909ea-b7b7-4faf-8664-0f6c8ab3a224" providerId="ADAL" clId="{FC6F0421-198F-4380-93E9-BB18F706C749}" dt="2023-02-17T21:07:04.426" v="68" actId="478"/>
          <ac:grpSpMkLst>
            <pc:docMk/>
            <pc:sldMk cId="2683479608" sldId="277"/>
            <ac:grpSpMk id="504" creationId="{00000000-0000-0000-0000-000000000000}"/>
          </ac:grpSpMkLst>
        </pc:grpChg>
        <pc:grpChg chg="del">
          <ac:chgData name="Karen Serra Lopez" userId="56a909ea-b7b7-4faf-8664-0f6c8ab3a224" providerId="ADAL" clId="{FC6F0421-198F-4380-93E9-BB18F706C749}" dt="2023-02-17T21:07:04.426" v="68" actId="478"/>
          <ac:grpSpMkLst>
            <pc:docMk/>
            <pc:sldMk cId="2683479608" sldId="277"/>
            <ac:grpSpMk id="511" creationId="{00000000-0000-0000-0000-000000000000}"/>
          </ac:grpSpMkLst>
        </pc:grpChg>
        <pc:grpChg chg="del">
          <ac:chgData name="Karen Serra Lopez" userId="56a909ea-b7b7-4faf-8664-0f6c8ab3a224" providerId="ADAL" clId="{FC6F0421-198F-4380-93E9-BB18F706C749}" dt="2023-02-17T21:07:04.426" v="68" actId="478"/>
          <ac:grpSpMkLst>
            <pc:docMk/>
            <pc:sldMk cId="2683479608" sldId="277"/>
            <ac:grpSpMk id="520" creationId="{00000000-0000-0000-0000-000000000000}"/>
          </ac:grpSpMkLst>
        </pc:grpChg>
        <pc:picChg chg="del">
          <ac:chgData name="Karen Serra Lopez" userId="56a909ea-b7b7-4faf-8664-0f6c8ab3a224" providerId="ADAL" clId="{FC6F0421-198F-4380-93E9-BB18F706C749}" dt="2023-02-17T21:07:04.426" v="68" actId="478"/>
          <ac:picMkLst>
            <pc:docMk/>
            <pc:sldMk cId="2683479608" sldId="277"/>
            <ac:picMk id="503" creationId="{00000000-0000-0000-0000-000000000000}"/>
          </ac:picMkLst>
        </pc:picChg>
        <pc:picChg chg="del">
          <ac:chgData name="Karen Serra Lopez" userId="56a909ea-b7b7-4faf-8664-0f6c8ab3a224" providerId="ADAL" clId="{FC6F0421-198F-4380-93E9-BB18F706C749}" dt="2023-02-17T21:07:04.426" v="68" actId="478"/>
          <ac:picMkLst>
            <pc:docMk/>
            <pc:sldMk cId="2683479608" sldId="277"/>
            <ac:picMk id="519" creationId="{00000000-0000-0000-0000-000000000000}"/>
          </ac:picMkLst>
        </pc:picChg>
        <pc:cxnChg chg="del">
          <ac:chgData name="Karen Serra Lopez" userId="56a909ea-b7b7-4faf-8664-0f6c8ab3a224" providerId="ADAL" clId="{FC6F0421-198F-4380-93E9-BB18F706C749}" dt="2023-02-17T21:07:04.426" v="68" actId="478"/>
          <ac:cxnSpMkLst>
            <pc:docMk/>
            <pc:sldMk cId="2683479608" sldId="277"/>
            <ac:cxnSpMk id="518" creationId="{00000000-0000-0000-0000-000000000000}"/>
          </ac:cxnSpMkLst>
        </pc:cxnChg>
      </pc:sldChg>
      <pc:sldChg chg="add del">
        <pc:chgData name="Karen Serra Lopez" userId="56a909ea-b7b7-4faf-8664-0f6c8ab3a224" providerId="ADAL" clId="{FC6F0421-198F-4380-93E9-BB18F706C749}" dt="2023-02-17T21:06:35.159" v="39" actId="2696"/>
        <pc:sldMkLst>
          <pc:docMk/>
          <pc:sldMk cId="3061678213" sldId="277"/>
        </pc:sldMkLst>
      </pc:sldChg>
      <pc:sldChg chg="modSp add mod ord">
        <pc:chgData name="Karen Serra Lopez" userId="56a909ea-b7b7-4faf-8664-0f6c8ab3a224" providerId="ADAL" clId="{FC6F0421-198F-4380-93E9-BB18F706C749}" dt="2023-02-17T21:16:38.637" v="260"/>
        <pc:sldMkLst>
          <pc:docMk/>
          <pc:sldMk cId="1013077764" sldId="278"/>
        </pc:sldMkLst>
        <pc:spChg chg="mod">
          <ac:chgData name="Karen Serra Lopez" userId="56a909ea-b7b7-4faf-8664-0f6c8ab3a224" providerId="ADAL" clId="{FC6F0421-198F-4380-93E9-BB18F706C749}" dt="2023-02-17T21:07:53.404" v="117" actId="20577"/>
          <ac:spMkLst>
            <pc:docMk/>
            <pc:sldMk cId="1013077764" sldId="278"/>
            <ac:spMk id="501" creationId="{00000000-0000-0000-0000-000000000000}"/>
          </ac:spMkLst>
        </pc:spChg>
      </pc:sldChg>
      <pc:sldChg chg="modSp add mod ord modNotesTx">
        <pc:chgData name="Karen Serra Lopez" userId="56a909ea-b7b7-4faf-8664-0f6c8ab3a224" providerId="ADAL" clId="{FC6F0421-198F-4380-93E9-BB18F706C749}" dt="2023-02-17T22:35:56.359" v="545"/>
        <pc:sldMkLst>
          <pc:docMk/>
          <pc:sldMk cId="4109121046" sldId="279"/>
        </pc:sldMkLst>
        <pc:spChg chg="mod">
          <ac:chgData name="Karen Serra Lopez" userId="56a909ea-b7b7-4faf-8664-0f6c8ab3a224" providerId="ADAL" clId="{FC6F0421-198F-4380-93E9-BB18F706C749}" dt="2023-02-17T21:08:34.555" v="189" actId="20577"/>
          <ac:spMkLst>
            <pc:docMk/>
            <pc:sldMk cId="4109121046" sldId="279"/>
            <ac:spMk id="501" creationId="{00000000-0000-0000-0000-000000000000}"/>
          </ac:spMkLst>
        </pc:spChg>
      </pc:sldChg>
      <pc:sldChg chg="modSp add mod ord modNotesTx">
        <pc:chgData name="Karen Serra Lopez" userId="56a909ea-b7b7-4faf-8664-0f6c8ab3a224" providerId="ADAL" clId="{FC6F0421-198F-4380-93E9-BB18F706C749}" dt="2023-02-17T22:35:37.761" v="502" actId="20577"/>
        <pc:sldMkLst>
          <pc:docMk/>
          <pc:sldMk cId="2164563610" sldId="280"/>
        </pc:sldMkLst>
        <pc:spChg chg="mod">
          <ac:chgData name="Karen Serra Lopez" userId="56a909ea-b7b7-4faf-8664-0f6c8ab3a224" providerId="ADAL" clId="{FC6F0421-198F-4380-93E9-BB18F706C749}" dt="2023-02-17T21:08:20.585" v="166" actId="20577"/>
          <ac:spMkLst>
            <pc:docMk/>
            <pc:sldMk cId="2164563610" sldId="280"/>
            <ac:spMk id="501" creationId="{00000000-0000-0000-0000-000000000000}"/>
          </ac:spMkLst>
        </pc:spChg>
      </pc:sldChg>
      <pc:sldChg chg="modSp add mod modNotesTx">
        <pc:chgData name="Karen Serra Lopez" userId="56a909ea-b7b7-4faf-8664-0f6c8ab3a224" providerId="ADAL" clId="{FC6F0421-198F-4380-93E9-BB18F706C749}" dt="2023-02-17T22:35:49.538" v="544" actId="20577"/>
        <pc:sldMkLst>
          <pc:docMk/>
          <pc:sldMk cId="3839296507" sldId="281"/>
        </pc:sldMkLst>
        <pc:spChg chg="mod">
          <ac:chgData name="Karen Serra Lopez" userId="56a909ea-b7b7-4faf-8664-0f6c8ab3a224" providerId="ADAL" clId="{FC6F0421-198F-4380-93E9-BB18F706C749}" dt="2023-02-17T21:08:50.407" v="220" actId="20577"/>
          <ac:spMkLst>
            <pc:docMk/>
            <pc:sldMk cId="3839296507" sldId="281"/>
            <ac:spMk id="501" creationId="{00000000-0000-0000-0000-000000000000}"/>
          </ac:spMkLst>
        </pc:spChg>
      </pc:sldChg>
      <pc:sldChg chg="modSp add mod modNotesTx">
        <pc:chgData name="Karen Serra Lopez" userId="56a909ea-b7b7-4faf-8664-0f6c8ab3a224" providerId="ADAL" clId="{FC6F0421-198F-4380-93E9-BB18F706C749}" dt="2023-02-17T22:36:13.526" v="561"/>
        <pc:sldMkLst>
          <pc:docMk/>
          <pc:sldMk cId="1504792438" sldId="282"/>
        </pc:sldMkLst>
        <pc:spChg chg="mod">
          <ac:chgData name="Karen Serra Lopez" userId="56a909ea-b7b7-4faf-8664-0f6c8ab3a224" providerId="ADAL" clId="{FC6F0421-198F-4380-93E9-BB18F706C749}" dt="2023-02-17T21:09:05.008" v="252" actId="20577"/>
          <ac:spMkLst>
            <pc:docMk/>
            <pc:sldMk cId="1504792438" sldId="282"/>
            <ac:spMk id="501" creationId="{00000000-0000-0000-0000-000000000000}"/>
          </ac:spMkLst>
        </pc:spChg>
      </pc:sldChg>
      <pc:sldChg chg="modSp add mod modNotesTx">
        <pc:chgData name="Karen Serra Lopez" userId="56a909ea-b7b7-4faf-8664-0f6c8ab3a224" providerId="ADAL" clId="{FC6F0421-198F-4380-93E9-BB18F706C749}" dt="2023-02-17T22:37:21.606" v="658" actId="20577"/>
        <pc:sldMkLst>
          <pc:docMk/>
          <pc:sldMk cId="1751178777" sldId="283"/>
        </pc:sldMkLst>
        <pc:spChg chg="mod">
          <ac:chgData name="Karen Serra Lopez" userId="56a909ea-b7b7-4faf-8664-0f6c8ab3a224" providerId="ADAL" clId="{FC6F0421-198F-4380-93E9-BB18F706C749}" dt="2023-02-17T22:18:42.477" v="274" actId="20577"/>
          <ac:spMkLst>
            <pc:docMk/>
            <pc:sldMk cId="1751178777" sldId="283"/>
            <ac:spMk id="501" creationId="{00000000-0000-0000-0000-000000000000}"/>
          </ac:spMkLst>
        </pc:spChg>
      </pc:sldChg>
      <pc:sldChg chg="modSp add mod">
        <pc:chgData name="Karen Serra Lopez" userId="56a909ea-b7b7-4faf-8664-0f6c8ab3a224" providerId="ADAL" clId="{FC6F0421-198F-4380-93E9-BB18F706C749}" dt="2023-02-17T22:18:51.812" v="291" actId="20577"/>
        <pc:sldMkLst>
          <pc:docMk/>
          <pc:sldMk cId="1568644318" sldId="284"/>
        </pc:sldMkLst>
        <pc:spChg chg="mod">
          <ac:chgData name="Karen Serra Lopez" userId="56a909ea-b7b7-4faf-8664-0f6c8ab3a224" providerId="ADAL" clId="{FC6F0421-198F-4380-93E9-BB18F706C749}" dt="2023-02-17T22:18:51.812" v="291" actId="20577"/>
          <ac:spMkLst>
            <pc:docMk/>
            <pc:sldMk cId="1568644318" sldId="284"/>
            <ac:spMk id="501" creationId="{00000000-0000-0000-0000-000000000000}"/>
          </ac:spMkLst>
        </pc:spChg>
      </pc:sldChg>
      <pc:sldChg chg="modSp add mod modNotesTx">
        <pc:chgData name="Karen Serra Lopez" userId="56a909ea-b7b7-4faf-8664-0f6c8ab3a224" providerId="ADAL" clId="{FC6F0421-198F-4380-93E9-BB18F706C749}" dt="2023-02-17T22:34:46.299" v="443" actId="20577"/>
        <pc:sldMkLst>
          <pc:docMk/>
          <pc:sldMk cId="3559489041" sldId="285"/>
        </pc:sldMkLst>
        <pc:spChg chg="mod">
          <ac:chgData name="Karen Serra Lopez" userId="56a909ea-b7b7-4faf-8664-0f6c8ab3a224" providerId="ADAL" clId="{FC6F0421-198F-4380-93E9-BB18F706C749}" dt="2023-02-17T22:33:36.837" v="407" actId="20577"/>
          <ac:spMkLst>
            <pc:docMk/>
            <pc:sldMk cId="3559489041" sldId="285"/>
            <ac:spMk id="501" creationId="{00000000-0000-0000-0000-000000000000}"/>
          </ac:spMkLst>
        </pc:spChg>
      </pc:sldChg>
      <pc:sldChg chg="modSp add mod">
        <pc:chgData name="Karen Serra Lopez" userId="56a909ea-b7b7-4faf-8664-0f6c8ab3a224" providerId="ADAL" clId="{FC6F0421-198F-4380-93E9-BB18F706C749}" dt="2023-02-17T22:36:06.143" v="560" actId="20577"/>
        <pc:sldMkLst>
          <pc:docMk/>
          <pc:sldMk cId="180101653" sldId="286"/>
        </pc:sldMkLst>
        <pc:spChg chg="mod">
          <ac:chgData name="Karen Serra Lopez" userId="56a909ea-b7b7-4faf-8664-0f6c8ab3a224" providerId="ADAL" clId="{FC6F0421-198F-4380-93E9-BB18F706C749}" dt="2023-02-17T22:36:06.143" v="560" actId="20577"/>
          <ac:spMkLst>
            <pc:docMk/>
            <pc:sldMk cId="180101653" sldId="286"/>
            <ac:spMk id="501" creationId="{00000000-0000-0000-0000-000000000000}"/>
          </ac:spMkLst>
        </pc:spChg>
      </pc:sldChg>
    </pc:docChg>
  </pc:docChgLst>
  <pc:docChgLst>
    <pc:chgData name="Karen Serra Lopez" userId="56a909ea-b7b7-4faf-8664-0f6c8ab3a224" providerId="ADAL" clId="{17858ACB-B297-48E5-8011-3AEAAC067600}"/>
    <pc:docChg chg="modSld">
      <pc:chgData name="Karen Serra Lopez" userId="56a909ea-b7b7-4faf-8664-0f6c8ab3a224" providerId="ADAL" clId="{17858ACB-B297-48E5-8011-3AEAAC067600}" dt="2024-04-09T14:45:04.432" v="7" actId="20577"/>
      <pc:docMkLst>
        <pc:docMk/>
      </pc:docMkLst>
      <pc:sldChg chg="modSp mod">
        <pc:chgData name="Karen Serra Lopez" userId="56a909ea-b7b7-4faf-8664-0f6c8ab3a224" providerId="ADAL" clId="{17858ACB-B297-48E5-8011-3AEAAC067600}" dt="2024-04-09T14:45:04.432" v="7" actId="20577"/>
        <pc:sldMkLst>
          <pc:docMk/>
          <pc:sldMk cId="0" sldId="257"/>
        </pc:sldMkLst>
        <pc:spChg chg="mod">
          <ac:chgData name="Karen Serra Lopez" userId="56a909ea-b7b7-4faf-8664-0f6c8ab3a224" providerId="ADAL" clId="{17858ACB-B297-48E5-8011-3AEAAC067600}" dt="2024-04-09T14:44:57.112" v="2" actId="20577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Karen Serra Lopez" userId="56a909ea-b7b7-4faf-8664-0f6c8ab3a224" providerId="ADAL" clId="{17858ACB-B297-48E5-8011-3AEAAC067600}" dt="2024-04-09T14:45:04.432" v="7" actId="20577"/>
          <ac:spMkLst>
            <pc:docMk/>
            <pc:sldMk cId="0" sldId="257"/>
            <ac:spMk id="157" creationId="{00000000-0000-0000-0000-000000000000}"/>
          </ac:spMkLst>
        </pc:spChg>
      </pc:sldChg>
    </pc:docChg>
  </pc:docChgLst>
  <pc:docChgLst>
    <pc:chgData name="Karen Serra Lopez" userId="56a909ea-b7b7-4faf-8664-0f6c8ab3a224" providerId="ADAL" clId="{0CC182E2-7593-4AB9-B440-CCE127CA961E}"/>
    <pc:docChg chg="undo redo custSel addSld delSld modSld sldOrd">
      <pc:chgData name="Karen Serra Lopez" userId="56a909ea-b7b7-4faf-8664-0f6c8ab3a224" providerId="ADAL" clId="{0CC182E2-7593-4AB9-B440-CCE127CA961E}" dt="2023-03-10T20:45:28.869" v="3550" actId="729"/>
      <pc:docMkLst>
        <pc:docMk/>
      </pc:docMkLst>
      <pc:sldChg chg="modNotesTx">
        <pc:chgData name="Karen Serra Lopez" userId="56a909ea-b7b7-4faf-8664-0f6c8ab3a224" providerId="ADAL" clId="{0CC182E2-7593-4AB9-B440-CCE127CA961E}" dt="2023-03-09T14:03:13.478" v="206" actId="20577"/>
        <pc:sldMkLst>
          <pc:docMk/>
          <pc:sldMk cId="0" sldId="259"/>
        </pc:sldMkLst>
      </pc:sldChg>
      <pc:sldChg chg="modNotesTx">
        <pc:chgData name="Karen Serra Lopez" userId="56a909ea-b7b7-4faf-8664-0f6c8ab3a224" providerId="ADAL" clId="{0CC182E2-7593-4AB9-B440-CCE127CA961E}" dt="2023-03-09T20:38:04.940" v="567" actId="20577"/>
        <pc:sldMkLst>
          <pc:docMk/>
          <pc:sldMk cId="0" sldId="260"/>
        </pc:sldMkLst>
      </pc:sldChg>
      <pc:sldChg chg="addCm">
        <pc:chgData name="Karen Serra Lopez" userId="56a909ea-b7b7-4faf-8664-0f6c8ab3a224" providerId="ADAL" clId="{0CC182E2-7593-4AB9-B440-CCE127CA961E}" dt="2023-03-07T18:21:59.442" v="80"/>
        <pc:sldMkLst>
          <pc:docMk/>
          <pc:sldMk cId="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en Serra Lopez" userId="56a909ea-b7b7-4faf-8664-0f6c8ab3a224" providerId="ADAL" clId="{0CC182E2-7593-4AB9-B440-CCE127CA961E}" dt="2023-03-07T18:21:59.442" v="80"/>
              <pc2:cmMkLst xmlns:pc2="http://schemas.microsoft.com/office/powerpoint/2019/9/main/command">
                <pc:docMk/>
                <pc:sldMk cId="0" sldId="265"/>
                <pc2:cmMk id="{A90FE98A-98E1-4B99-81E1-5DF3B771D522}"/>
              </pc2:cmMkLst>
            </pc226:cmChg>
          </p:ext>
        </pc:extLst>
      </pc:sldChg>
      <pc:sldChg chg="modSp mod modNotesTx">
        <pc:chgData name="Karen Serra Lopez" userId="56a909ea-b7b7-4faf-8664-0f6c8ab3a224" providerId="ADAL" clId="{0CC182E2-7593-4AB9-B440-CCE127CA961E}" dt="2023-03-09T20:37:30.804" v="469" actId="20577"/>
        <pc:sldMkLst>
          <pc:docMk/>
          <pc:sldMk cId="0" sldId="266"/>
        </pc:sldMkLst>
        <pc:spChg chg="mod">
          <ac:chgData name="Karen Serra Lopez" userId="56a909ea-b7b7-4faf-8664-0f6c8ab3a224" providerId="ADAL" clId="{0CC182E2-7593-4AB9-B440-CCE127CA961E}" dt="2023-03-09T20:36:49.667" v="288" actId="20577"/>
          <ac:spMkLst>
            <pc:docMk/>
            <pc:sldMk cId="0" sldId="266"/>
            <ac:spMk id="366" creationId="{00000000-0000-0000-0000-000000000000}"/>
          </ac:spMkLst>
        </pc:spChg>
      </pc:sldChg>
      <pc:sldChg chg="modNotesTx">
        <pc:chgData name="Karen Serra Lopez" userId="56a909ea-b7b7-4faf-8664-0f6c8ab3a224" providerId="ADAL" clId="{0CC182E2-7593-4AB9-B440-CCE127CA961E}" dt="2023-03-09T20:38:36.784" v="687" actId="20577"/>
        <pc:sldMkLst>
          <pc:docMk/>
          <pc:sldMk cId="0" sldId="267"/>
        </pc:sldMkLst>
      </pc:sldChg>
      <pc:sldChg chg="addSp delSp modSp mod addCm delCm modCm">
        <pc:chgData name="Karen Serra Lopez" userId="56a909ea-b7b7-4faf-8664-0f6c8ab3a224" providerId="ADAL" clId="{0CC182E2-7593-4AB9-B440-CCE127CA961E}" dt="2023-03-07T18:22:10.935" v="81"/>
        <pc:sldMkLst>
          <pc:docMk/>
          <pc:sldMk cId="0" sldId="269"/>
        </pc:sldMkLst>
        <pc:grpChg chg="add del">
          <ac:chgData name="Karen Serra Lopez" userId="56a909ea-b7b7-4faf-8664-0f6c8ab3a224" providerId="ADAL" clId="{0CC182E2-7593-4AB9-B440-CCE127CA961E}" dt="2023-03-03T23:34:25.674" v="37" actId="478"/>
          <ac:grpSpMkLst>
            <pc:docMk/>
            <pc:sldMk cId="0" sldId="269"/>
            <ac:grpSpMk id="432" creationId="{00000000-0000-0000-0000-000000000000}"/>
          </ac:grpSpMkLst>
        </pc:grpChg>
        <pc:picChg chg="add mod">
          <ac:chgData name="Karen Serra Lopez" userId="56a909ea-b7b7-4faf-8664-0f6c8ab3a224" providerId="ADAL" clId="{0CC182E2-7593-4AB9-B440-CCE127CA961E}" dt="2023-03-03T23:34:35.660" v="59" actId="1038"/>
          <ac:picMkLst>
            <pc:docMk/>
            <pc:sldMk cId="0" sldId="269"/>
            <ac:picMk id="4" creationId="{74BB8829-98E2-4F6E-B44E-FB5F475FA305}"/>
          </ac:picMkLst>
        </pc:picChg>
        <pc:picChg chg="add mod">
          <ac:chgData name="Karen Serra Lopez" userId="56a909ea-b7b7-4faf-8664-0f6c8ab3a224" providerId="ADAL" clId="{0CC182E2-7593-4AB9-B440-CCE127CA961E}" dt="2023-03-03T23:34:35.660" v="59" actId="1038"/>
          <ac:picMkLst>
            <pc:docMk/>
            <pc:sldMk cId="0" sldId="269"/>
            <ac:picMk id="5" creationId="{15E4CA40-B512-3141-FA17-B4C1A150BA35}"/>
          </ac:picMkLst>
        </pc:picChg>
        <pc:picChg chg="add mod">
          <ac:chgData name="Karen Serra Lopez" userId="56a909ea-b7b7-4faf-8664-0f6c8ab3a224" providerId="ADAL" clId="{0CC182E2-7593-4AB9-B440-CCE127CA961E}" dt="2023-03-03T23:34:35.660" v="59" actId="1038"/>
          <ac:picMkLst>
            <pc:docMk/>
            <pc:sldMk cId="0" sldId="269"/>
            <ac:picMk id="6" creationId="{42529C1F-918F-994E-3AFF-E5DE990C6C27}"/>
          </ac:picMkLst>
        </pc:picChg>
        <pc:picChg chg="del">
          <ac:chgData name="Karen Serra Lopez" userId="56a909ea-b7b7-4faf-8664-0f6c8ab3a224" providerId="ADAL" clId="{0CC182E2-7593-4AB9-B440-CCE127CA961E}" dt="2023-03-03T23:34:31.296" v="38" actId="478"/>
          <ac:picMkLst>
            <pc:docMk/>
            <pc:sldMk cId="0" sldId="269"/>
            <ac:picMk id="12" creationId="{C3A5FEDA-92D8-7B1A-2F55-02932FC5E12E}"/>
          </ac:picMkLst>
        </pc:picChg>
        <pc:picChg chg="del">
          <ac:chgData name="Karen Serra Lopez" userId="56a909ea-b7b7-4faf-8664-0f6c8ab3a224" providerId="ADAL" clId="{0CC182E2-7593-4AB9-B440-CCE127CA961E}" dt="2023-03-03T23:34:31.296" v="38" actId="478"/>
          <ac:picMkLst>
            <pc:docMk/>
            <pc:sldMk cId="0" sldId="269"/>
            <ac:picMk id="2050" creationId="{94CEEC5C-25F7-3CEB-3F5A-7FD38CC4502E}"/>
          </ac:picMkLst>
        </pc:picChg>
        <pc:picChg chg="del">
          <ac:chgData name="Karen Serra Lopez" userId="56a909ea-b7b7-4faf-8664-0f6c8ab3a224" providerId="ADAL" clId="{0CC182E2-7593-4AB9-B440-CCE127CA961E}" dt="2023-03-03T23:34:31.296" v="38" actId="478"/>
          <ac:picMkLst>
            <pc:docMk/>
            <pc:sldMk cId="0" sldId="269"/>
            <ac:picMk id="2052" creationId="{C8102849-23EA-D2BC-8C1A-B180490F078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en Serra Lopez" userId="56a909ea-b7b7-4faf-8664-0f6c8ab3a224" providerId="ADAL" clId="{0CC182E2-7593-4AB9-B440-CCE127CA961E}" dt="2023-03-07T18:22:10.935" v="81"/>
              <pc2:cmMkLst xmlns:pc2="http://schemas.microsoft.com/office/powerpoint/2019/9/main/command">
                <pc:docMk/>
                <pc:sldMk cId="0" sldId="269"/>
                <pc2:cmMk id="{F179D25D-97E6-494E-8D5F-4660611317C6}"/>
              </pc2:cmMkLst>
            </pc226:cmChg>
          </p:ext>
        </pc:extLst>
      </pc:sldChg>
      <pc:sldChg chg="modSp mod addCm delCm">
        <pc:chgData name="Karen Serra Lopez" userId="56a909ea-b7b7-4faf-8664-0f6c8ab3a224" providerId="ADAL" clId="{0CC182E2-7593-4AB9-B440-CCE127CA961E}" dt="2023-03-09T20:39:00.744" v="690" actId="14100"/>
        <pc:sldMkLst>
          <pc:docMk/>
          <pc:sldMk cId="0" sldId="271"/>
        </pc:sldMkLst>
        <pc:picChg chg="mod">
          <ac:chgData name="Karen Serra Lopez" userId="56a909ea-b7b7-4faf-8664-0f6c8ab3a224" providerId="ADAL" clId="{0CC182E2-7593-4AB9-B440-CCE127CA961E}" dt="2023-03-09T20:39:00.744" v="690" actId="14100"/>
          <ac:picMkLst>
            <pc:docMk/>
            <pc:sldMk cId="0" sldId="271"/>
            <ac:picMk id="2" creationId="{B0ED8DB9-D44C-AD4C-A58F-5F4D76687EF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08T18:51:49.177" v="156"/>
              <pc2:cmMkLst xmlns:pc2="http://schemas.microsoft.com/office/powerpoint/2019/9/main/command">
                <pc:docMk/>
                <pc:sldMk cId="0" sldId="271"/>
                <pc2:cmMk id="{7ADF16CC-D8D1-4471-BE7D-8CC44F629DC7}"/>
              </pc2:cmMkLst>
            </pc226:cmChg>
          </p:ext>
        </pc:extLst>
      </pc:sldChg>
      <pc:sldChg chg="delSp modSp mod">
        <pc:chgData name="Karen Serra Lopez" userId="56a909ea-b7b7-4faf-8664-0f6c8ab3a224" providerId="ADAL" clId="{0CC182E2-7593-4AB9-B440-CCE127CA961E}" dt="2023-03-09T20:39:14.912" v="693" actId="1076"/>
        <pc:sldMkLst>
          <pc:docMk/>
          <pc:sldMk cId="0" sldId="272"/>
        </pc:sldMkLst>
        <pc:spChg chg="del">
          <ac:chgData name="Karen Serra Lopez" userId="56a909ea-b7b7-4faf-8664-0f6c8ab3a224" providerId="ADAL" clId="{0CC182E2-7593-4AB9-B440-CCE127CA961E}" dt="2023-03-09T20:39:08.257" v="691" actId="478"/>
          <ac:spMkLst>
            <pc:docMk/>
            <pc:sldMk cId="0" sldId="272"/>
            <ac:spMk id="510" creationId="{00000000-0000-0000-0000-000000000000}"/>
          </ac:spMkLst>
        </pc:spChg>
        <pc:spChg chg="mod">
          <ac:chgData name="Karen Serra Lopez" userId="56a909ea-b7b7-4faf-8664-0f6c8ab3a224" providerId="ADAL" clId="{0CC182E2-7593-4AB9-B440-CCE127CA961E}" dt="2023-03-07T18:22:29.241" v="82" actId="20577"/>
          <ac:spMkLst>
            <pc:docMk/>
            <pc:sldMk cId="0" sldId="272"/>
            <ac:spMk id="517" creationId="{00000000-0000-0000-0000-000000000000}"/>
          </ac:spMkLst>
        </pc:spChg>
        <pc:grpChg chg="mod">
          <ac:chgData name="Karen Serra Lopez" userId="56a909ea-b7b7-4faf-8664-0f6c8ab3a224" providerId="ADAL" clId="{0CC182E2-7593-4AB9-B440-CCE127CA961E}" dt="2023-03-09T20:39:14.912" v="693" actId="1076"/>
          <ac:grpSpMkLst>
            <pc:docMk/>
            <pc:sldMk cId="0" sldId="272"/>
            <ac:grpSpMk id="504" creationId="{00000000-0000-0000-0000-000000000000}"/>
          </ac:grpSpMkLst>
        </pc:grpChg>
        <pc:picChg chg="del">
          <ac:chgData name="Karen Serra Lopez" userId="56a909ea-b7b7-4faf-8664-0f6c8ab3a224" providerId="ADAL" clId="{0CC182E2-7593-4AB9-B440-CCE127CA961E}" dt="2023-03-09T20:39:10.207" v="692" actId="478"/>
          <ac:picMkLst>
            <pc:docMk/>
            <pc:sldMk cId="0" sldId="272"/>
            <ac:picMk id="508" creationId="{00000000-0000-0000-0000-000000000000}"/>
          </ac:picMkLst>
        </pc:picChg>
      </pc:sldChg>
      <pc:sldChg chg="addSp modSp mod ord addCm delCm modNotesTx">
        <pc:chgData name="Karen Serra Lopez" userId="56a909ea-b7b7-4faf-8664-0f6c8ab3a224" providerId="ADAL" clId="{0CC182E2-7593-4AB9-B440-CCE127CA961E}" dt="2023-03-09T21:29:17.229" v="1226"/>
        <pc:sldMkLst>
          <pc:docMk/>
          <pc:sldMk cId="2870625808" sldId="274"/>
        </pc:sldMkLst>
        <pc:spChg chg="add mod">
          <ac:chgData name="Karen Serra Lopez" userId="56a909ea-b7b7-4faf-8664-0f6c8ab3a224" providerId="ADAL" clId="{0CC182E2-7593-4AB9-B440-CCE127CA961E}" dt="2023-03-09T20:44:25.799" v="751" actId="1037"/>
          <ac:spMkLst>
            <pc:docMk/>
            <pc:sldMk cId="2870625808" sldId="274"/>
            <ac:spMk id="4" creationId="{0976D05B-8A45-E9C1-AD88-61C5E7782F57}"/>
          </ac:spMkLst>
        </pc:spChg>
        <pc:spChg chg="add mod">
          <ac:chgData name="Karen Serra Lopez" userId="56a909ea-b7b7-4faf-8664-0f6c8ab3a224" providerId="ADAL" clId="{0CC182E2-7593-4AB9-B440-CCE127CA961E}" dt="2023-03-09T21:26:54.406" v="899" actId="20577"/>
          <ac:spMkLst>
            <pc:docMk/>
            <pc:sldMk cId="2870625808" sldId="274"/>
            <ac:spMk id="9" creationId="{8F7C10DA-1423-0C61-531D-365AE196B037}"/>
          </ac:spMkLst>
        </pc:spChg>
        <pc:spChg chg="add mod">
          <ac:chgData name="Karen Serra Lopez" userId="56a909ea-b7b7-4faf-8664-0f6c8ab3a224" providerId="ADAL" clId="{0CC182E2-7593-4AB9-B440-CCE127CA961E}" dt="2023-03-09T21:27:06.984" v="909" actId="20577"/>
          <ac:spMkLst>
            <pc:docMk/>
            <pc:sldMk cId="2870625808" sldId="274"/>
            <ac:spMk id="13" creationId="{9B695735-9171-15CF-4EAC-F3E48E89101D}"/>
          </ac:spMkLst>
        </pc:spChg>
        <pc:spChg chg="add mod">
          <ac:chgData name="Karen Serra Lopez" userId="56a909ea-b7b7-4faf-8664-0f6c8ab3a224" providerId="ADAL" clId="{0CC182E2-7593-4AB9-B440-CCE127CA961E}" dt="2023-03-09T21:27:48.990" v="1061" actId="20577"/>
          <ac:spMkLst>
            <pc:docMk/>
            <pc:sldMk cId="2870625808" sldId="274"/>
            <ac:spMk id="15" creationId="{4ACE072A-A696-A155-C117-AC5F7E28A434}"/>
          </ac:spMkLst>
        </pc:spChg>
        <pc:spChg chg="add mod">
          <ac:chgData name="Karen Serra Lopez" userId="56a909ea-b7b7-4faf-8664-0f6c8ab3a224" providerId="ADAL" clId="{0CC182E2-7593-4AB9-B440-CCE127CA961E}" dt="2023-03-09T21:28:21.663" v="1101" actId="1076"/>
          <ac:spMkLst>
            <pc:docMk/>
            <pc:sldMk cId="2870625808" sldId="274"/>
            <ac:spMk id="16" creationId="{109C1BC9-D878-A5BC-1813-B85AF2E31398}"/>
          </ac:spMkLst>
        </pc:spChg>
        <pc:spChg chg="add mod">
          <ac:chgData name="Karen Serra Lopez" userId="56a909ea-b7b7-4faf-8664-0f6c8ab3a224" providerId="ADAL" clId="{0CC182E2-7593-4AB9-B440-CCE127CA961E}" dt="2023-03-09T21:28:58.181" v="1192" actId="1038"/>
          <ac:spMkLst>
            <pc:docMk/>
            <pc:sldMk cId="2870625808" sldId="274"/>
            <ac:spMk id="17" creationId="{D4C7110B-A5A3-DA3E-DDAF-16850AEAE96E}"/>
          </ac:spMkLst>
        </pc:spChg>
        <pc:spChg chg="add mod">
          <ac:chgData name="Karen Serra Lopez" userId="56a909ea-b7b7-4faf-8664-0f6c8ab3a224" providerId="ADAL" clId="{0CC182E2-7593-4AB9-B440-CCE127CA961E}" dt="2023-03-09T21:29:13.234" v="1225" actId="20577"/>
          <ac:spMkLst>
            <pc:docMk/>
            <pc:sldMk cId="2870625808" sldId="274"/>
            <ac:spMk id="18" creationId="{C0CBBC11-1C42-D5D2-DF29-59AA57EB6EEF}"/>
          </ac:spMkLst>
        </pc:spChg>
        <pc:picChg chg="mod">
          <ac:chgData name="Karen Serra Lopez" userId="56a909ea-b7b7-4faf-8664-0f6c8ab3a224" providerId="ADAL" clId="{0CC182E2-7593-4AB9-B440-CCE127CA961E}" dt="2023-03-09T21:25:56.704" v="851" actId="1038"/>
          <ac:picMkLst>
            <pc:docMk/>
            <pc:sldMk cId="2870625808" sldId="274"/>
            <ac:picMk id="2" creationId="{EF32ED8E-150F-45BE-9810-0A09F0172CC7}"/>
          </ac:picMkLst>
        </pc:picChg>
        <pc:picChg chg="mod">
          <ac:chgData name="Karen Serra Lopez" userId="56a909ea-b7b7-4faf-8664-0f6c8ab3a224" providerId="ADAL" clId="{0CC182E2-7593-4AB9-B440-CCE127CA961E}" dt="2023-03-09T20:44:25.799" v="751" actId="1037"/>
          <ac:picMkLst>
            <pc:docMk/>
            <pc:sldMk cId="2870625808" sldId="274"/>
            <ac:picMk id="3" creationId="{8892E343-C989-D69D-7567-C23815807B6D}"/>
          </ac:picMkLst>
        </pc:picChg>
        <pc:picChg chg="add mod">
          <ac:chgData name="Karen Serra Lopez" userId="56a909ea-b7b7-4faf-8664-0f6c8ab3a224" providerId="ADAL" clId="{0CC182E2-7593-4AB9-B440-CCE127CA961E}" dt="2023-03-09T21:26:05.496" v="860" actId="1037"/>
          <ac:picMkLst>
            <pc:docMk/>
            <pc:sldMk cId="2870625808" sldId="274"/>
            <ac:picMk id="5" creationId="{73996BBC-FE97-4DDA-43AB-ABEEC46E03D8}"/>
          </ac:picMkLst>
        </pc:picChg>
        <pc:picChg chg="mod">
          <ac:chgData name="Karen Serra Lopez" userId="56a909ea-b7b7-4faf-8664-0f6c8ab3a224" providerId="ADAL" clId="{0CC182E2-7593-4AB9-B440-CCE127CA961E}" dt="2023-03-09T21:25:56.704" v="851" actId="1038"/>
          <ac:picMkLst>
            <pc:docMk/>
            <pc:sldMk cId="2870625808" sldId="274"/>
            <ac:picMk id="6" creationId="{27362167-86C1-13F1-968F-A8D870AF39DB}"/>
          </ac:picMkLst>
        </pc:picChg>
        <pc:picChg chg="add mod">
          <ac:chgData name="Karen Serra Lopez" userId="56a909ea-b7b7-4faf-8664-0f6c8ab3a224" providerId="ADAL" clId="{0CC182E2-7593-4AB9-B440-CCE127CA961E}" dt="2023-03-09T21:26:05.496" v="860" actId="1037"/>
          <ac:picMkLst>
            <pc:docMk/>
            <pc:sldMk cId="2870625808" sldId="274"/>
            <ac:picMk id="7" creationId="{EE874F47-588E-4469-3AC2-0C8EC8588642}"/>
          </ac:picMkLst>
        </pc:picChg>
        <pc:picChg chg="mod">
          <ac:chgData name="Karen Serra Lopez" userId="56a909ea-b7b7-4faf-8664-0f6c8ab3a224" providerId="ADAL" clId="{0CC182E2-7593-4AB9-B440-CCE127CA961E}" dt="2023-03-09T20:44:49.606" v="767" actId="1037"/>
          <ac:picMkLst>
            <pc:docMk/>
            <pc:sldMk cId="2870625808" sldId="274"/>
            <ac:picMk id="8" creationId="{0149FB5F-1AD0-EE52-4A85-CBF60F31081F}"/>
          </ac:picMkLst>
        </pc:picChg>
        <pc:picChg chg="mod">
          <ac:chgData name="Karen Serra Lopez" userId="56a909ea-b7b7-4faf-8664-0f6c8ab3a224" providerId="ADAL" clId="{0CC182E2-7593-4AB9-B440-CCE127CA961E}" dt="2023-03-09T21:25:56.704" v="851" actId="1038"/>
          <ac:picMkLst>
            <pc:docMk/>
            <pc:sldMk cId="2870625808" sldId="274"/>
            <ac:picMk id="10" creationId="{CE29CA02-2555-D252-D050-0F4AF0E161C8}"/>
          </ac:picMkLst>
        </pc:picChg>
        <pc:picChg chg="mod">
          <ac:chgData name="Karen Serra Lopez" userId="56a909ea-b7b7-4faf-8664-0f6c8ab3a224" providerId="ADAL" clId="{0CC182E2-7593-4AB9-B440-CCE127CA961E}" dt="2023-03-09T20:44:25.799" v="751" actId="1037"/>
          <ac:picMkLst>
            <pc:docMk/>
            <pc:sldMk cId="2870625808" sldId="274"/>
            <ac:picMk id="11" creationId="{0299E481-D830-C780-3AA1-FD2A648956EA}"/>
          </ac:picMkLst>
        </pc:picChg>
        <pc:picChg chg="mod">
          <ac:chgData name="Karen Serra Lopez" userId="56a909ea-b7b7-4faf-8664-0f6c8ab3a224" providerId="ADAL" clId="{0CC182E2-7593-4AB9-B440-CCE127CA961E}" dt="2023-03-09T21:24:58.849" v="819" actId="1035"/>
          <ac:picMkLst>
            <pc:docMk/>
            <pc:sldMk cId="2870625808" sldId="274"/>
            <ac:picMk id="12" creationId="{AF6F5759-256F-2A3B-A9AD-051A275C9ACA}"/>
          </ac:picMkLst>
        </pc:picChg>
        <pc:picChg chg="mod">
          <ac:chgData name="Karen Serra Lopez" userId="56a909ea-b7b7-4faf-8664-0f6c8ab3a224" providerId="ADAL" clId="{0CC182E2-7593-4AB9-B440-CCE127CA961E}" dt="2023-03-09T21:26:05.496" v="860" actId="1037"/>
          <ac:picMkLst>
            <pc:docMk/>
            <pc:sldMk cId="2870625808" sldId="274"/>
            <ac:picMk id="14" creationId="{63C05E21-4017-BC51-CFF2-D50873E96946}"/>
          </ac:picMkLst>
        </pc:picChg>
        <pc:picChg chg="mod">
          <ac:chgData name="Karen Serra Lopez" userId="56a909ea-b7b7-4faf-8664-0f6c8ab3a224" providerId="ADAL" clId="{0CC182E2-7593-4AB9-B440-CCE127CA961E}" dt="2023-03-09T21:25:56.704" v="851" actId="1038"/>
          <ac:picMkLst>
            <pc:docMk/>
            <pc:sldMk cId="2870625808" sldId="274"/>
            <ac:picMk id="1030" creationId="{163DF911-D716-972B-5CCD-488DAFD98B6B}"/>
          </ac:picMkLst>
        </pc:picChg>
        <pc:picChg chg="mod">
          <ac:chgData name="Karen Serra Lopez" userId="56a909ea-b7b7-4faf-8664-0f6c8ab3a224" providerId="ADAL" clId="{0CC182E2-7593-4AB9-B440-CCE127CA961E}" dt="2023-03-09T20:44:49.606" v="767" actId="1037"/>
          <ac:picMkLst>
            <pc:docMk/>
            <pc:sldMk cId="2870625808" sldId="274"/>
            <ac:picMk id="1032" creationId="{9BBF0EC9-CB72-309D-93F1-B905D6232A6D}"/>
          </ac:picMkLst>
        </pc:picChg>
        <pc:picChg chg="mod">
          <ac:chgData name="Karen Serra Lopez" userId="56a909ea-b7b7-4faf-8664-0f6c8ab3a224" providerId="ADAL" clId="{0CC182E2-7593-4AB9-B440-CCE127CA961E}" dt="2023-03-09T21:24:58.849" v="819" actId="1035"/>
          <ac:picMkLst>
            <pc:docMk/>
            <pc:sldMk cId="2870625808" sldId="274"/>
            <ac:picMk id="1034" creationId="{1D7397BE-CC61-FB47-C9AD-EAE61AE0994B}"/>
          </ac:picMkLst>
        </pc:picChg>
        <pc:picChg chg="mod">
          <ac:chgData name="Karen Serra Lopez" userId="56a909ea-b7b7-4faf-8664-0f6c8ab3a224" providerId="ADAL" clId="{0CC182E2-7593-4AB9-B440-CCE127CA961E}" dt="2023-03-09T21:26:05.496" v="860" actId="1037"/>
          <ac:picMkLst>
            <pc:docMk/>
            <pc:sldMk cId="2870625808" sldId="274"/>
            <ac:picMk id="1036" creationId="{F30CC045-1B5C-9C8A-5034-0DC4785E782D}"/>
          </ac:picMkLst>
        </pc:picChg>
        <pc:picChg chg="mod">
          <ac:chgData name="Karen Serra Lopez" userId="56a909ea-b7b7-4faf-8664-0f6c8ab3a224" providerId="ADAL" clId="{0CC182E2-7593-4AB9-B440-CCE127CA961E}" dt="2023-03-09T20:44:25.799" v="751" actId="1037"/>
          <ac:picMkLst>
            <pc:docMk/>
            <pc:sldMk cId="2870625808" sldId="274"/>
            <ac:picMk id="1048" creationId="{6A160188-B244-1CD1-D98F-4D662637EEE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09T21:29:17.229" v="1226"/>
              <pc2:cmMkLst xmlns:pc2="http://schemas.microsoft.com/office/powerpoint/2019/9/main/command">
                <pc:docMk/>
                <pc:sldMk cId="2870625808" sldId="274"/>
                <pc2:cmMk id="{2E15DFFA-BADF-4F36-BFDC-C76B2D763E98}"/>
              </pc2:cmMkLst>
            </pc226:cmChg>
          </p:ext>
        </pc:extLst>
      </pc:sldChg>
      <pc:sldChg chg="addSp modSp mod ord addCm delCm modNotesTx">
        <pc:chgData name="Karen Serra Lopez" userId="56a909ea-b7b7-4faf-8664-0f6c8ab3a224" providerId="ADAL" clId="{0CC182E2-7593-4AB9-B440-CCE127CA961E}" dt="2023-03-09T21:58:36.847" v="2447" actId="20577"/>
        <pc:sldMkLst>
          <pc:docMk/>
          <pc:sldMk cId="1771038669" sldId="275"/>
        </pc:sldMkLst>
        <pc:spChg chg="add mod">
          <ac:chgData name="Karen Serra Lopez" userId="56a909ea-b7b7-4faf-8664-0f6c8ab3a224" providerId="ADAL" clId="{0CC182E2-7593-4AB9-B440-CCE127CA961E}" dt="2023-03-09T21:55:42.583" v="2017" actId="20577"/>
          <ac:spMkLst>
            <pc:docMk/>
            <pc:sldMk cId="1771038669" sldId="275"/>
            <ac:spMk id="16" creationId="{7DC061A5-62EF-B791-CE90-628C5BFB32DF}"/>
          </ac:spMkLst>
        </pc:spChg>
        <pc:spChg chg="add mod">
          <ac:chgData name="Karen Serra Lopez" userId="56a909ea-b7b7-4faf-8664-0f6c8ab3a224" providerId="ADAL" clId="{0CC182E2-7593-4AB9-B440-CCE127CA961E}" dt="2023-03-09T21:56:26.998" v="2143" actId="1076"/>
          <ac:spMkLst>
            <pc:docMk/>
            <pc:sldMk cId="1771038669" sldId="275"/>
            <ac:spMk id="17" creationId="{1B3149F2-9457-3263-B66C-0E425A3F083B}"/>
          </ac:spMkLst>
        </pc:spChg>
        <pc:spChg chg="add mod">
          <ac:chgData name="Karen Serra Lopez" userId="56a909ea-b7b7-4faf-8664-0f6c8ab3a224" providerId="ADAL" clId="{0CC182E2-7593-4AB9-B440-CCE127CA961E}" dt="2023-03-09T21:57:35.836" v="2313" actId="1076"/>
          <ac:spMkLst>
            <pc:docMk/>
            <pc:sldMk cId="1771038669" sldId="275"/>
            <ac:spMk id="18" creationId="{D5CE0A34-EFED-565A-1F7C-089ADA493434}"/>
          </ac:spMkLst>
        </pc:spChg>
        <pc:spChg chg="add mod">
          <ac:chgData name="Karen Serra Lopez" userId="56a909ea-b7b7-4faf-8664-0f6c8ab3a224" providerId="ADAL" clId="{0CC182E2-7593-4AB9-B440-CCE127CA961E}" dt="2023-03-09T21:58:09.620" v="2402" actId="1076"/>
          <ac:spMkLst>
            <pc:docMk/>
            <pc:sldMk cId="1771038669" sldId="275"/>
            <ac:spMk id="19" creationId="{D0E621DA-0110-5A9D-D17B-B71E5285499C}"/>
          </ac:spMkLst>
        </pc:spChg>
        <pc:spChg chg="add mod">
          <ac:chgData name="Karen Serra Lopez" userId="56a909ea-b7b7-4faf-8664-0f6c8ab3a224" providerId="ADAL" clId="{0CC182E2-7593-4AB9-B440-CCE127CA961E}" dt="2023-03-09T21:58:28.379" v="2446" actId="20577"/>
          <ac:spMkLst>
            <pc:docMk/>
            <pc:sldMk cId="1771038669" sldId="275"/>
            <ac:spMk id="20" creationId="{19BB5266-A35E-A7E1-D0BA-B3281CE2F314}"/>
          </ac:spMkLst>
        </pc:spChg>
        <pc:spChg chg="add mod">
          <ac:chgData name="Karen Serra Lopez" userId="56a909ea-b7b7-4faf-8664-0f6c8ab3a224" providerId="ADAL" clId="{0CC182E2-7593-4AB9-B440-CCE127CA961E}" dt="2023-03-09T21:57:29.344" v="2311" actId="14100"/>
          <ac:spMkLst>
            <pc:docMk/>
            <pc:sldMk cId="1771038669" sldId="275"/>
            <ac:spMk id="21" creationId="{C0538B1F-7792-816C-9EB4-9375B74F7BD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08T18:51:37.240" v="155"/>
              <pc2:cmMkLst xmlns:pc2="http://schemas.microsoft.com/office/powerpoint/2019/9/main/command">
                <pc:docMk/>
                <pc:sldMk cId="1771038669" sldId="275"/>
                <pc2:cmMk id="{2B61947D-2CF7-4C8A-80E9-BB1C204BF89C}"/>
              </pc2:cmMkLst>
            </pc226:cmChg>
          </p:ext>
        </pc:extLst>
      </pc:sldChg>
      <pc:sldChg chg="modSp mod addCm delCm modCm">
        <pc:chgData name="Karen Serra Lopez" userId="56a909ea-b7b7-4faf-8664-0f6c8ab3a224" providerId="ADAL" clId="{0CC182E2-7593-4AB9-B440-CCE127CA961E}" dt="2023-03-08T18:52:08.165" v="158"/>
        <pc:sldMkLst>
          <pc:docMk/>
          <pc:sldMk cId="2683479608" sldId="277"/>
        </pc:sldMkLst>
        <pc:spChg chg="mod">
          <ac:chgData name="Karen Serra Lopez" userId="56a909ea-b7b7-4faf-8664-0f6c8ab3a224" providerId="ADAL" clId="{0CC182E2-7593-4AB9-B440-CCE127CA961E}" dt="2023-03-03T23:31:55.748" v="34" actId="14100"/>
          <ac:spMkLst>
            <pc:docMk/>
            <pc:sldMk cId="2683479608" sldId="277"/>
            <ac:spMk id="14" creationId="{683F7F73-51C8-8D58-C59F-1F1F7F54F2E1}"/>
          </ac:spMkLst>
        </pc:spChg>
        <pc:graphicFrameChg chg="modGraphic">
          <ac:chgData name="Karen Serra Lopez" userId="56a909ea-b7b7-4faf-8664-0f6c8ab3a224" providerId="ADAL" clId="{0CC182E2-7593-4AB9-B440-CCE127CA961E}" dt="2023-03-07T18:23:29.874" v="83" actId="6549"/>
          <ac:graphicFrameMkLst>
            <pc:docMk/>
            <pc:sldMk cId="2683479608" sldId="277"/>
            <ac:graphicFrameMk id="5" creationId="{54DB2E27-FB9E-0902-E977-BE4C16DF740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en Serra Lopez" userId="56a909ea-b7b7-4faf-8664-0f6c8ab3a224" providerId="ADAL" clId="{0CC182E2-7593-4AB9-B440-CCE127CA961E}" dt="2023-03-08T18:52:08.165" v="158"/>
              <pc2:cmMkLst xmlns:pc2="http://schemas.microsoft.com/office/powerpoint/2019/9/main/command">
                <pc:docMk/>
                <pc:sldMk cId="2683479608" sldId="277"/>
                <pc2:cmMk id="{7A447F1A-1750-493F-97B9-7701778F471D}"/>
              </pc2:cmMkLst>
            </pc226:cmChg>
          </p:ext>
        </pc:extLst>
      </pc:sldChg>
      <pc:sldChg chg="modSp mod">
        <pc:chgData name="Karen Serra Lopez" userId="56a909ea-b7b7-4faf-8664-0f6c8ab3a224" providerId="ADAL" clId="{0CC182E2-7593-4AB9-B440-CCE127CA961E}" dt="2023-03-09T23:36:46.382" v="3110" actId="20577"/>
        <pc:sldMkLst>
          <pc:docMk/>
          <pc:sldMk cId="2164563610" sldId="280"/>
        </pc:sldMkLst>
        <pc:spChg chg="mod">
          <ac:chgData name="Karen Serra Lopez" userId="56a909ea-b7b7-4faf-8664-0f6c8ab3a224" providerId="ADAL" clId="{0CC182E2-7593-4AB9-B440-CCE127CA961E}" dt="2023-03-09T23:36:46.382" v="3110" actId="20577"/>
          <ac:spMkLst>
            <pc:docMk/>
            <pc:sldMk cId="2164563610" sldId="280"/>
            <ac:spMk id="4" creationId="{7948FE94-1051-1D5C-4F71-A5E48DC43751}"/>
          </ac:spMkLst>
        </pc:spChg>
      </pc:sldChg>
      <pc:sldChg chg="delSp modSp mod modShow addCm delCm modCm">
        <pc:chgData name="Karen Serra Lopez" userId="56a909ea-b7b7-4faf-8664-0f6c8ab3a224" providerId="ADAL" clId="{0CC182E2-7593-4AB9-B440-CCE127CA961E}" dt="2023-03-10T20:44:56.969" v="3544" actId="729"/>
        <pc:sldMkLst>
          <pc:docMk/>
          <pc:sldMk cId="1504792438" sldId="282"/>
        </pc:sldMkLst>
        <pc:spChg chg="mod">
          <ac:chgData name="Karen Serra Lopez" userId="56a909ea-b7b7-4faf-8664-0f6c8ab3a224" providerId="ADAL" clId="{0CC182E2-7593-4AB9-B440-CCE127CA961E}" dt="2023-03-10T20:44:37.348" v="3542" actId="14100"/>
          <ac:spMkLst>
            <pc:docMk/>
            <pc:sldMk cId="1504792438" sldId="282"/>
            <ac:spMk id="501" creationId="{00000000-0000-0000-0000-000000000000}"/>
          </ac:spMkLst>
        </pc:spChg>
        <pc:picChg chg="mod">
          <ac:chgData name="Karen Serra Lopez" userId="56a909ea-b7b7-4faf-8664-0f6c8ab3a224" providerId="ADAL" clId="{0CC182E2-7593-4AB9-B440-CCE127CA961E}" dt="2023-03-10T20:44:22.684" v="3523" actId="1076"/>
          <ac:picMkLst>
            <pc:docMk/>
            <pc:sldMk cId="1504792438" sldId="282"/>
            <ac:picMk id="2" creationId="{841D0D74-F26A-B978-BE3F-2AB60C7AFC9F}"/>
          </ac:picMkLst>
        </pc:picChg>
        <pc:picChg chg="del">
          <ac:chgData name="Karen Serra Lopez" userId="56a909ea-b7b7-4faf-8664-0f6c8ab3a224" providerId="ADAL" clId="{0CC182E2-7593-4AB9-B440-CCE127CA961E}" dt="2023-03-10T20:44:19.152" v="3521" actId="478"/>
          <ac:picMkLst>
            <pc:docMk/>
            <pc:sldMk cId="1504792438" sldId="282"/>
            <ac:picMk id="1025" creationId="{891BE86C-7563-1E79-1098-0F6C9E41BA7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en Serra Lopez" userId="56a909ea-b7b7-4faf-8664-0f6c8ab3a224" providerId="ADAL" clId="{0CC182E2-7593-4AB9-B440-CCE127CA961E}" dt="2023-03-10T20:44:53.898" v="3543"/>
              <pc2:cmMkLst xmlns:pc2="http://schemas.microsoft.com/office/powerpoint/2019/9/main/command">
                <pc:docMk/>
                <pc:sldMk cId="1504792438" sldId="282"/>
                <pc2:cmMk id="{7AC85A6A-DF2D-4AE1-AE48-55AC221F2D54}"/>
              </pc2:cmMkLst>
            </pc226:cmChg>
          </p:ext>
        </pc:extLst>
      </pc:sldChg>
      <pc:sldChg chg="addSp delSp modSp mod modNotesTx">
        <pc:chgData name="Karen Serra Lopez" userId="56a909ea-b7b7-4faf-8664-0f6c8ab3a224" providerId="ADAL" clId="{0CC182E2-7593-4AB9-B440-CCE127CA961E}" dt="2023-03-09T23:12:45.226" v="2579" actId="478"/>
        <pc:sldMkLst>
          <pc:docMk/>
          <pc:sldMk cId="1751178777" sldId="283"/>
        </pc:sldMkLst>
        <pc:spChg chg="add mod">
          <ac:chgData name="Karen Serra Lopez" userId="56a909ea-b7b7-4faf-8664-0f6c8ab3a224" providerId="ADAL" clId="{0CC182E2-7593-4AB9-B440-CCE127CA961E}" dt="2023-03-09T23:12:28.883" v="2566" actId="1076"/>
          <ac:spMkLst>
            <pc:docMk/>
            <pc:sldMk cId="1751178777" sldId="283"/>
            <ac:spMk id="18" creationId="{60B76C0D-E504-3459-86CD-838EA02C23A1}"/>
          </ac:spMkLst>
        </pc:spChg>
        <pc:spChg chg="add mod">
          <ac:chgData name="Karen Serra Lopez" userId="56a909ea-b7b7-4faf-8664-0f6c8ab3a224" providerId="ADAL" clId="{0CC182E2-7593-4AB9-B440-CCE127CA961E}" dt="2023-03-09T23:12:32.849" v="2567" actId="1076"/>
          <ac:spMkLst>
            <pc:docMk/>
            <pc:sldMk cId="1751178777" sldId="283"/>
            <ac:spMk id="19" creationId="{DEC81323-DCB7-85DF-44E8-A94B87F7E424}"/>
          </ac:spMkLst>
        </pc:spChg>
        <pc:spChg chg="add del mod">
          <ac:chgData name="Karen Serra Lopez" userId="56a909ea-b7b7-4faf-8664-0f6c8ab3a224" providerId="ADAL" clId="{0CC182E2-7593-4AB9-B440-CCE127CA961E}" dt="2023-03-09T23:12:45.226" v="2579" actId="478"/>
          <ac:spMkLst>
            <pc:docMk/>
            <pc:sldMk cId="1751178777" sldId="283"/>
            <ac:spMk id="20" creationId="{31EA9E46-0E03-2A0E-AEB0-8EB2406B2FBE}"/>
          </ac:spMkLst>
        </pc:spChg>
        <pc:spChg chg="add mod">
          <ac:chgData name="Karen Serra Lopez" userId="56a909ea-b7b7-4faf-8664-0f6c8ab3a224" providerId="ADAL" clId="{0CC182E2-7593-4AB9-B440-CCE127CA961E}" dt="2023-03-09T23:12:35.717" v="2568" actId="1076"/>
          <ac:spMkLst>
            <pc:docMk/>
            <pc:sldMk cId="1751178777" sldId="283"/>
            <ac:spMk id="21" creationId="{D7E242A9-9BA0-C2CC-B2DE-D5F4D8753189}"/>
          </ac:spMkLst>
        </pc:spChg>
        <pc:spChg chg="mod">
          <ac:chgData name="Karen Serra Lopez" userId="56a909ea-b7b7-4faf-8664-0f6c8ab3a224" providerId="ADAL" clId="{0CC182E2-7593-4AB9-B440-CCE127CA961E}" dt="2023-03-09T23:12:40.998" v="2578" actId="20577"/>
          <ac:spMkLst>
            <pc:docMk/>
            <pc:sldMk cId="1751178777" sldId="283"/>
            <ac:spMk id="501" creationId="{00000000-0000-0000-0000-000000000000}"/>
          </ac:spMkLst>
        </pc:spChg>
      </pc:sldChg>
      <pc:sldChg chg="addSp delSp modSp mod modShow addCm delCm modCm modNotesTx">
        <pc:chgData name="Karen Serra Lopez" userId="56a909ea-b7b7-4faf-8664-0f6c8ab3a224" providerId="ADAL" clId="{0CC182E2-7593-4AB9-B440-CCE127CA961E}" dt="2023-03-10T20:43:47.303" v="3517" actId="20577"/>
        <pc:sldMkLst>
          <pc:docMk/>
          <pc:sldMk cId="1568644318" sldId="284"/>
        </pc:sldMkLst>
        <pc:spChg chg="add del mod">
          <ac:chgData name="Karen Serra Lopez" userId="56a909ea-b7b7-4faf-8664-0f6c8ab3a224" providerId="ADAL" clId="{0CC182E2-7593-4AB9-B440-CCE127CA961E}" dt="2023-03-09T23:30:34.320" v="2989" actId="21"/>
          <ac:spMkLst>
            <pc:docMk/>
            <pc:sldMk cId="1568644318" sldId="284"/>
            <ac:spMk id="4" creationId="{54A0A030-267A-42BD-E81A-51B998947DFE}"/>
          </ac:spMkLst>
        </pc:spChg>
        <pc:spChg chg="add del mod">
          <ac:chgData name="Karen Serra Lopez" userId="56a909ea-b7b7-4faf-8664-0f6c8ab3a224" providerId="ADAL" clId="{0CC182E2-7593-4AB9-B440-CCE127CA961E}" dt="2023-03-09T23:30:34.320" v="2989" actId="21"/>
          <ac:spMkLst>
            <pc:docMk/>
            <pc:sldMk cId="1568644318" sldId="284"/>
            <ac:spMk id="14" creationId="{BC9EC915-9BAB-0458-1597-2B777C13C5ED}"/>
          </ac:spMkLst>
        </pc:spChg>
        <pc:spChg chg="del">
          <ac:chgData name="Karen Serra Lopez" userId="56a909ea-b7b7-4faf-8664-0f6c8ab3a224" providerId="ADAL" clId="{0CC182E2-7593-4AB9-B440-CCE127CA961E}" dt="2023-03-10T20:41:54.670" v="3449" actId="478"/>
          <ac:spMkLst>
            <pc:docMk/>
            <pc:sldMk cId="1568644318" sldId="284"/>
            <ac:spMk id="14" creationId="{D9C589C2-9716-E1FE-5310-572FD2760022}"/>
          </ac:spMkLst>
        </pc:spChg>
        <pc:spChg chg="add del mod">
          <ac:chgData name="Karen Serra Lopez" userId="56a909ea-b7b7-4faf-8664-0f6c8ab3a224" providerId="ADAL" clId="{0CC182E2-7593-4AB9-B440-CCE127CA961E}" dt="2023-03-09T23:30:34.320" v="2989" actId="21"/>
          <ac:spMkLst>
            <pc:docMk/>
            <pc:sldMk cId="1568644318" sldId="284"/>
            <ac:spMk id="15" creationId="{926EA52B-C190-1DB2-0070-982A44125EA7}"/>
          </ac:spMkLst>
        </pc:spChg>
        <pc:spChg chg="del">
          <ac:chgData name="Karen Serra Lopez" userId="56a909ea-b7b7-4faf-8664-0f6c8ab3a224" providerId="ADAL" clId="{0CC182E2-7593-4AB9-B440-CCE127CA961E}" dt="2023-03-10T20:41:54.670" v="3449" actId="478"/>
          <ac:spMkLst>
            <pc:docMk/>
            <pc:sldMk cId="1568644318" sldId="284"/>
            <ac:spMk id="16" creationId="{82FD92C4-34ED-6CD5-9A55-73288A1F772E}"/>
          </ac:spMkLst>
        </pc:spChg>
        <pc:spChg chg="mod">
          <ac:chgData name="Karen Serra Lopez" userId="56a909ea-b7b7-4faf-8664-0f6c8ab3a224" providerId="ADAL" clId="{0CC182E2-7593-4AB9-B440-CCE127CA961E}" dt="2023-03-09T23:30:23.906" v="2987"/>
          <ac:spMkLst>
            <pc:docMk/>
            <pc:sldMk cId="1568644318" sldId="284"/>
            <ac:spMk id="18" creationId="{033F9705-1934-27A0-4F7F-C6AB0BBDBD60}"/>
          </ac:spMkLst>
        </pc:spChg>
        <pc:spChg chg="del">
          <ac:chgData name="Karen Serra Lopez" userId="56a909ea-b7b7-4faf-8664-0f6c8ab3a224" providerId="ADAL" clId="{0CC182E2-7593-4AB9-B440-CCE127CA961E}" dt="2023-03-10T20:41:54.670" v="3449" actId="478"/>
          <ac:spMkLst>
            <pc:docMk/>
            <pc:sldMk cId="1568644318" sldId="284"/>
            <ac:spMk id="18" creationId="{D2DAEA36-34A0-607A-9897-4B169735295A}"/>
          </ac:spMkLst>
        </pc:spChg>
        <pc:spChg chg="add 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26" creationId="{C9AE48EA-99D2-C30B-6399-13EF952A6111}"/>
          </ac:spMkLst>
        </pc:spChg>
        <pc:spChg chg="add 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28" creationId="{9B513CFC-12C6-5632-BF54-655D1D33CBF0}"/>
          </ac:spMkLst>
        </pc:spChg>
        <pc:spChg chg="add 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30" creationId="{EFEC6161-6A9C-BB4F-585B-11731C0322A2}"/>
          </ac:spMkLst>
        </pc:spChg>
        <pc:spChg chg="add 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32" creationId="{5C2A3842-36FD-7D08-E50C-D61E9793DB74}"/>
          </ac:spMkLst>
        </pc:spChg>
        <pc:spChg chg="del">
          <ac:chgData name="Karen Serra Lopez" userId="56a909ea-b7b7-4faf-8664-0f6c8ab3a224" providerId="ADAL" clId="{0CC182E2-7593-4AB9-B440-CCE127CA961E}" dt="2023-03-10T20:41:54.670" v="3449" actId="478"/>
          <ac:spMkLst>
            <pc:docMk/>
            <pc:sldMk cId="1568644318" sldId="284"/>
            <ac:spMk id="41" creationId="{D037CBA3-CEB8-4ED5-95B2-58DA910E22C9}"/>
          </ac:spMkLst>
        </pc:spChg>
        <pc:spChg chg="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44" creationId="{3FB31B85-A37F-9169-5A0D-CE9725A78356}"/>
          </ac:spMkLst>
        </pc:spChg>
        <pc:spChg chg="add mod">
          <ac:chgData name="Karen Serra Lopez" userId="56a909ea-b7b7-4faf-8664-0f6c8ab3a224" providerId="ADAL" clId="{0CC182E2-7593-4AB9-B440-CCE127CA961E}" dt="2023-03-10T20:41:59.304" v="3470" actId="1037"/>
          <ac:spMkLst>
            <pc:docMk/>
            <pc:sldMk cId="1568644318" sldId="284"/>
            <ac:spMk id="53" creationId="{A337D7C1-7BE6-78D7-B9AF-282CB626C63D}"/>
          </ac:spMkLst>
        </pc:spChg>
        <pc:grpChg chg="add del mod">
          <ac:chgData name="Karen Serra Lopez" userId="56a909ea-b7b7-4faf-8664-0f6c8ab3a224" providerId="ADAL" clId="{0CC182E2-7593-4AB9-B440-CCE127CA961E}" dt="2023-03-09T23:30:34.320" v="2989" actId="21"/>
          <ac:grpSpMkLst>
            <pc:docMk/>
            <pc:sldMk cId="1568644318" sldId="284"/>
            <ac:grpSpMk id="16" creationId="{73BBE074-BEEB-703E-EDBB-01BD3FA17FAB}"/>
          </ac:grpSpMkLst>
        </pc:grpChg>
        <pc:grpChg chg="del">
          <ac:chgData name="Karen Serra Lopez" userId="56a909ea-b7b7-4faf-8664-0f6c8ab3a224" providerId="ADAL" clId="{0CC182E2-7593-4AB9-B440-CCE127CA961E}" dt="2023-03-10T20:41:54.670" v="3449" actId="478"/>
          <ac:grpSpMkLst>
            <pc:docMk/>
            <pc:sldMk cId="1568644318" sldId="284"/>
            <ac:grpSpMk id="25" creationId="{5FD5460B-4D99-74DE-DC6C-1962FA84D494}"/>
          </ac:grpSpMkLst>
        </pc:grpChg>
        <pc:grpChg chg="add mod">
          <ac:chgData name="Karen Serra Lopez" userId="56a909ea-b7b7-4faf-8664-0f6c8ab3a224" providerId="ADAL" clId="{0CC182E2-7593-4AB9-B440-CCE127CA961E}" dt="2023-03-10T20:41:59.304" v="3470" actId="1037"/>
          <ac:grpSpMkLst>
            <pc:docMk/>
            <pc:sldMk cId="1568644318" sldId="284"/>
            <ac:grpSpMk id="36" creationId="{1B8F750D-AF8F-FB65-8172-D3EC1E682535}"/>
          </ac:grpSpMkLst>
        </pc:grpChg>
        <pc:grpChg chg="mod">
          <ac:chgData name="Karen Serra Lopez" userId="56a909ea-b7b7-4faf-8664-0f6c8ab3a224" providerId="ADAL" clId="{0CC182E2-7593-4AB9-B440-CCE127CA961E}" dt="2023-03-10T20:41:59.304" v="3470" actId="1037"/>
          <ac:grpSpMkLst>
            <pc:docMk/>
            <pc:sldMk cId="1568644318" sldId="284"/>
            <ac:grpSpMk id="39" creationId="{F20F45FC-AA0E-E80A-D0B5-E24ADFF96EAD}"/>
          </ac:grpSpMkLst>
        </pc:grpChg>
        <pc:picChg chg="add del mod">
          <ac:chgData name="Karen Serra Lopez" userId="56a909ea-b7b7-4faf-8664-0f6c8ab3a224" providerId="ADAL" clId="{0CC182E2-7593-4AB9-B440-CCE127CA961E}" dt="2023-03-09T23:30:34.320" v="2989" actId="21"/>
          <ac:picMkLst>
            <pc:docMk/>
            <pc:sldMk cId="1568644318" sldId="284"/>
            <ac:picMk id="2" creationId="{C813ED37-6E0F-BC57-D5C9-BFF2F0631923}"/>
          </ac:picMkLst>
        </pc:picChg>
        <pc:picChg chg="mod">
          <ac:chgData name="Karen Serra Lopez" userId="56a909ea-b7b7-4faf-8664-0f6c8ab3a224" providerId="ADAL" clId="{0CC182E2-7593-4AB9-B440-CCE127CA961E}" dt="2023-03-09T23:30:23.906" v="2987"/>
          <ac:picMkLst>
            <pc:docMk/>
            <pc:sldMk cId="1568644318" sldId="284"/>
            <ac:picMk id="17" creationId="{43A6DFE0-5330-D3E7-C8E3-B9CE64B4D1EA}"/>
          </ac:picMkLst>
        </pc:picChg>
        <pc:picChg chg="mod">
          <ac:chgData name="Karen Serra Lopez" userId="56a909ea-b7b7-4faf-8664-0f6c8ab3a224" providerId="ADAL" clId="{0CC182E2-7593-4AB9-B440-CCE127CA961E}" dt="2023-03-09T23:30:23.906" v="2987"/>
          <ac:picMkLst>
            <pc:docMk/>
            <pc:sldMk cId="1568644318" sldId="284"/>
            <ac:picMk id="19" creationId="{2F09C9C1-A9E8-9A37-AF82-94B20A233F45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20" creationId="{17259204-45A3-A4ED-48A8-128C555AA5AD}"/>
          </ac:picMkLst>
        </pc:picChg>
        <pc:picChg chg="add del mod">
          <ac:chgData name="Karen Serra Lopez" userId="56a909ea-b7b7-4faf-8664-0f6c8ab3a224" providerId="ADAL" clId="{0CC182E2-7593-4AB9-B440-CCE127CA961E}" dt="2023-03-09T23:30:34.320" v="2989" actId="21"/>
          <ac:picMkLst>
            <pc:docMk/>
            <pc:sldMk cId="1568644318" sldId="284"/>
            <ac:picMk id="20" creationId="{36685113-8ADA-3CF7-57D3-26585AD58D6B}"/>
          </ac:picMkLst>
        </pc:picChg>
        <pc:picChg chg="add del mod">
          <ac:chgData name="Karen Serra Lopez" userId="56a909ea-b7b7-4faf-8664-0f6c8ab3a224" providerId="ADAL" clId="{0CC182E2-7593-4AB9-B440-CCE127CA961E}" dt="2023-03-09T23:30:34.320" v="2989" actId="21"/>
          <ac:picMkLst>
            <pc:docMk/>
            <pc:sldMk cId="1568644318" sldId="284"/>
            <ac:picMk id="21" creationId="{2687AA7E-71B5-C74A-A605-98346E22375E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27" creationId="{9FAB71AF-EB50-2B65-2458-4E551FCC3689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29" creationId="{133E0FF4-09AF-C294-D3AA-436D6C58E57D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31" creationId="{7228BC3B-D52C-18A3-7C3D-A2D93BBD9A3C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33" creationId="{3C12DC12-13D2-0023-9726-17203BDC920A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34" creationId="{AF757061-9CEE-FA67-4D55-4ADB26FF277D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35" creationId="{03B69EDB-8D94-9E93-7F8C-410EE976AE55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37" creationId="{E3AD79E6-8BB3-2793-67DD-C16CB86EF44E}"/>
          </ac:picMkLst>
        </pc:picChg>
        <pc:picChg chg="del">
          <ac:chgData name="Karen Serra Lopez" userId="56a909ea-b7b7-4faf-8664-0f6c8ab3a224" providerId="ADAL" clId="{0CC182E2-7593-4AB9-B440-CCE127CA961E}" dt="2023-03-10T20:41:54.670" v="3449" actId="478"/>
          <ac:picMkLst>
            <pc:docMk/>
            <pc:sldMk cId="1568644318" sldId="284"/>
            <ac:picMk id="38" creationId="{CF9BFBF5-0595-330F-A0B0-395EE34909D4}"/>
          </ac:picMkLst>
        </pc:picChg>
        <pc:picChg chg="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0" creationId="{F9B3F815-0804-C1A5-EA4B-BA7E06B8057C}"/>
          </ac:picMkLst>
        </pc:picChg>
        <pc:picChg chg="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2" creationId="{DEFBEF34-757F-958C-1EF0-083983F07F64}"/>
          </ac:picMkLst>
        </pc:picChg>
        <pc:picChg chg="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3" creationId="{FB41AC0B-A2CB-9E2E-443A-EE51E767728A}"/>
          </ac:picMkLst>
        </pc:picChg>
        <pc:picChg chg="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5" creationId="{BFBE6BFE-B49D-BAC3-2F21-CD223E795FD5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6" creationId="{C3A5A10A-B568-D262-0EF2-829C46578EB7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7" creationId="{5E97BDC5-6BE0-7C2C-154C-A67413076279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8" creationId="{309B71CA-A3BF-2927-3153-635C1E2B8E87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49" creationId="{B9A52E18-1E63-9356-9D0C-086A670EB621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50" creationId="{D9B96D9F-7931-E310-7A04-493ABC2411B6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51" creationId="{4FCCB9C8-2650-9887-31EA-5BC8C1EFEBC7}"/>
          </ac:picMkLst>
        </pc:picChg>
        <pc:picChg chg="add mod">
          <ac:chgData name="Karen Serra Lopez" userId="56a909ea-b7b7-4faf-8664-0f6c8ab3a224" providerId="ADAL" clId="{0CC182E2-7593-4AB9-B440-CCE127CA961E}" dt="2023-03-10T20:41:59.304" v="3470" actId="1037"/>
          <ac:picMkLst>
            <pc:docMk/>
            <pc:sldMk cId="1568644318" sldId="284"/>
            <ac:picMk id="52" creationId="{D5108928-64B2-5BAC-E180-8B74B4C9107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en Serra Lopez" userId="56a909ea-b7b7-4faf-8664-0f6c8ab3a224" providerId="ADAL" clId="{0CC182E2-7593-4AB9-B440-CCE127CA961E}" dt="2023-03-10T20:42:03.205" v="3471"/>
              <pc2:cmMkLst xmlns:pc2="http://schemas.microsoft.com/office/powerpoint/2019/9/main/command">
                <pc:docMk/>
                <pc:sldMk cId="1568644318" sldId="284"/>
                <pc2:cmMk id="{8837E62C-B54D-4128-8F08-512586F5CC46}"/>
              </pc2:cmMkLst>
            </pc226:cmChg>
          </p:ext>
        </pc:extLst>
      </pc:sldChg>
      <pc:sldChg chg="addSp delSp modSp mod ord addCm delCm modCm modNotesTx">
        <pc:chgData name="Karen Serra Lopez" userId="56a909ea-b7b7-4faf-8664-0f6c8ab3a224" providerId="ADAL" clId="{0CC182E2-7593-4AB9-B440-CCE127CA961E}" dt="2023-03-10T20:43:52.831" v="3518" actId="20577"/>
        <pc:sldMkLst>
          <pc:docMk/>
          <pc:sldMk cId="3559489041" sldId="285"/>
        </pc:sldMkLst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26" creationId="{7F9E475C-C2B2-BC23-766F-464851538C6F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34" creationId="{C129A4F6-CFDE-6201-DBCB-3437B6EECE29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0" creationId="{F1EB06FC-CCC3-0801-6E98-2BB9AEBCE922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1" creationId="{2C69B89F-6541-38C3-84B5-D20A465F102D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2" creationId="{B8FCADCC-B28B-D0DE-7D63-8953F69BA005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3" creationId="{2A4CE4D7-1A8F-01AF-603A-F745CC32A15C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4" creationId="{0DD4388A-BD90-C7E9-9966-733B77F3C5A6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5" creationId="{3CCFCE11-2AD5-D594-1669-67F6030097ED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7" creationId="{66CEDF87-39AF-B5B4-438D-1C7A2B8CADD5}"/>
          </ac:spMkLst>
        </pc:spChg>
        <pc:spChg chg="mod">
          <ac:chgData name="Karen Serra Lopez" userId="56a909ea-b7b7-4faf-8664-0f6c8ab3a224" providerId="ADAL" clId="{0CC182E2-7593-4AB9-B440-CCE127CA961E}" dt="2023-03-09T23:27:19.633" v="2944" actId="1076"/>
          <ac:spMkLst>
            <pc:docMk/>
            <pc:sldMk cId="3559489041" sldId="285"/>
            <ac:spMk id="48" creationId="{64690F46-D51F-5873-616A-67557ABF36E7}"/>
          </ac:spMkLst>
        </pc:spChg>
        <pc:spChg chg="add del mod">
          <ac:chgData name="Karen Serra Lopez" userId="56a909ea-b7b7-4faf-8664-0f6c8ab3a224" providerId="ADAL" clId="{0CC182E2-7593-4AB9-B440-CCE127CA961E}" dt="2023-03-09T23:28:20.179" v="2986" actId="1076"/>
          <ac:spMkLst>
            <pc:docMk/>
            <pc:sldMk cId="3559489041" sldId="285"/>
            <ac:spMk id="52" creationId="{B5F4BF70-BF41-B0B4-7888-6EF0D8680F9E}"/>
          </ac:spMkLst>
        </pc:spChg>
        <pc:spChg chg="add del mod">
          <ac:chgData name="Karen Serra Lopez" userId="56a909ea-b7b7-4faf-8664-0f6c8ab3a224" providerId="ADAL" clId="{0CC182E2-7593-4AB9-B440-CCE127CA961E}" dt="2023-03-09T23:28:17.889" v="2985" actId="478"/>
          <ac:spMkLst>
            <pc:docMk/>
            <pc:sldMk cId="3559489041" sldId="285"/>
            <ac:spMk id="53" creationId="{AF9D36B9-E46E-4F86-ED75-F4839CCAF1BE}"/>
          </ac:spMkLst>
        </pc:spChg>
        <pc:spChg chg="mod">
          <ac:chgData name="Karen Serra Lopez" userId="56a909ea-b7b7-4faf-8664-0f6c8ab3a224" providerId="ADAL" clId="{0CC182E2-7593-4AB9-B440-CCE127CA961E}" dt="2023-03-09T23:27:25.574" v="2950" actId="20577"/>
          <ac:spMkLst>
            <pc:docMk/>
            <pc:sldMk cId="3559489041" sldId="285"/>
            <ac:spMk id="501" creationId="{00000000-0000-0000-0000-000000000000}"/>
          </ac:spMkLst>
        </pc:spChg>
        <pc:grpChg chg="add 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5" creationId="{7C9D4BFB-1FE2-2944-7A2D-33DC4F608405}"/>
          </ac:grpSpMkLst>
        </pc:grpChg>
        <pc:grpChg chg="add 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13" creationId="{AFD8EEAB-6EB7-4EE3-68AE-B0787A1594B8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14" creationId="{575B783A-4BA8-90CF-122C-45E9C074EBD7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16" creationId="{E28E685B-7963-6B26-591E-7B87EB5A291E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18" creationId="{1E4F3504-D330-CC0D-BAB7-38E28EE17BE1}"/>
          </ac:grpSpMkLst>
        </pc:grpChg>
        <pc:grpChg chg="add 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22" creationId="{EA341EE7-F476-36BB-216F-902582BD2398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23" creationId="{090798EE-3018-A372-7AF0-A4D5B13F7A31}"/>
          </ac:grpSpMkLst>
        </pc:grpChg>
        <pc:grpChg chg="add 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27" creationId="{0C1F0C4E-5D9C-F3F9-800C-44C5F6066259}"/>
          </ac:grpSpMkLst>
        </pc:grpChg>
        <pc:grpChg chg="add del mod">
          <ac:chgData name="Karen Serra Lopez" userId="56a909ea-b7b7-4faf-8664-0f6c8ab3a224" providerId="ADAL" clId="{0CC182E2-7593-4AB9-B440-CCE127CA961E}" dt="2023-03-09T23:27:55.164" v="2956" actId="478"/>
          <ac:grpSpMkLst>
            <pc:docMk/>
            <pc:sldMk cId="3559489041" sldId="285"/>
            <ac:grpSpMk id="30" creationId="{7200C172-9897-0EE3-FBA1-8150352237A9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31" creationId="{A62F5F71-A93B-491E-E474-719EE8213A01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33" creationId="{F39DA138-72E0-8072-ECFF-2488DA60BE03}"/>
          </ac:grpSpMkLst>
        </pc:grpChg>
        <pc:grpChg chg="add del mod">
          <ac:chgData name="Karen Serra Lopez" userId="56a909ea-b7b7-4faf-8664-0f6c8ab3a224" providerId="ADAL" clId="{0CC182E2-7593-4AB9-B440-CCE127CA961E}" dt="2023-03-09T23:27:56.007" v="2957" actId="478"/>
          <ac:grpSpMkLst>
            <pc:docMk/>
            <pc:sldMk cId="3559489041" sldId="285"/>
            <ac:grpSpMk id="38" creationId="{A7AEBB2A-75AB-A0F9-B4BD-6FE861C80E78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39" creationId="{F9020082-BD47-8F93-49B4-EB5BC73CCDF3}"/>
          </ac:grpSpMkLst>
        </pc:grpChg>
        <pc:grpChg chg="mod">
          <ac:chgData name="Karen Serra Lopez" userId="56a909ea-b7b7-4faf-8664-0f6c8ab3a224" providerId="ADAL" clId="{0CC182E2-7593-4AB9-B440-CCE127CA961E}" dt="2023-03-09T23:27:19.633" v="2944" actId="1076"/>
          <ac:grpSpMkLst>
            <pc:docMk/>
            <pc:sldMk cId="3559489041" sldId="285"/>
            <ac:grpSpMk id="46" creationId="{5B8B29BF-258F-1D90-2FAB-6A5A45071AC4}"/>
          </ac:grpSpMkLst>
        </pc:grp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2" creationId="{B88752A7-91CE-AE8D-7094-E9D01CA8239E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3" creationId="{18AB41F4-B0CD-A872-1B49-BCD9D2523F26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4" creationId="{EC5401F1-3393-F902-DC08-E5C150474753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6" creationId="{38A5B476-D8A7-DAFF-BE7F-4A3772CC39A5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7" creationId="{1320DD51-E84F-3269-B264-8456E2571E0A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8" creationId="{44712468-2FBC-22A7-3985-CF5564C20E36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9" creationId="{2E03F79B-4E79-5236-3A06-AD5533D81973}"/>
          </ac:picMkLst>
        </pc:picChg>
        <pc:picChg chg="del">
          <ac:chgData name="Karen Serra Lopez" userId="56a909ea-b7b7-4faf-8664-0f6c8ab3a224" providerId="ADAL" clId="{0CC182E2-7593-4AB9-B440-CCE127CA961E}" dt="2023-03-09T23:10:58.402" v="2482" actId="478"/>
          <ac:picMkLst>
            <pc:docMk/>
            <pc:sldMk cId="3559489041" sldId="285"/>
            <ac:picMk id="10" creationId="{CE40F8CC-EA41-A9AB-DEC0-AC1BEB21AEBA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11" creationId="{741E79F5-8895-4F5A-30F6-D0035052B74B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12" creationId="{2B6E5377-BE5C-4E61-C49C-63A9CE2994FB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15" creationId="{B3B1C40A-E103-50F1-21ED-BD64DA3F986C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17" creationId="{4CE786F5-DAAC-E3FC-F8E7-6C0C970F5C8C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19" creationId="{FFA14B62-E62A-9C51-598D-FECB8F809276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0" creationId="{81E516D1-5BB5-FC23-0891-D48880020863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1" creationId="{1E2D6BE2-B061-C17A-36C2-89F01EAAD5ED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4" creationId="{6A149291-0266-D846-B923-4B6603E31AB7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5" creationId="{BD596A5D-3AB6-9BE0-5CA8-10FCFE439157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8" creationId="{52C58DEB-92FB-3668-1C2C-F6EEE0BA2002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29" creationId="{3169C6BD-D6EE-CE3D-278C-A2DF62B6768B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32" creationId="{E208D489-7C4B-DBDC-F05F-65B056C917F7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35" creationId="{D8A0A4C2-9B03-198F-F8A0-31C1743C179B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36" creationId="{075C8FED-0012-22A7-19E9-552F6110C7A2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49" creationId="{EF21CECD-C7DB-D8CE-F73F-DF6D529562C4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50" creationId="{9173D652-C966-A5DF-C783-2164E20436D2}"/>
          </ac:picMkLst>
        </pc:picChg>
        <pc:picChg chg="mod">
          <ac:chgData name="Karen Serra Lopez" userId="56a909ea-b7b7-4faf-8664-0f6c8ab3a224" providerId="ADAL" clId="{0CC182E2-7593-4AB9-B440-CCE127CA961E}" dt="2023-03-09T23:27:19.633" v="2944" actId="1076"/>
          <ac:picMkLst>
            <pc:docMk/>
            <pc:sldMk cId="3559489041" sldId="285"/>
            <ac:picMk id="51" creationId="{E74299A5-BA1B-3B2B-8FCE-0BD3B8B844B4}"/>
          </ac:picMkLst>
        </pc:picChg>
        <pc:cxnChg chg="add del mod">
          <ac:chgData name="Karen Serra Lopez" userId="56a909ea-b7b7-4faf-8664-0f6c8ab3a224" providerId="ADAL" clId="{0CC182E2-7593-4AB9-B440-CCE127CA961E}" dt="2023-03-09T23:28:05.804" v="2960" actId="478"/>
          <ac:cxnSpMkLst>
            <pc:docMk/>
            <pc:sldMk cId="3559489041" sldId="285"/>
            <ac:cxnSpMk id="37" creationId="{BF7FDDD9-EEAE-E32C-5433-F0A6FC28457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ren Serra Lopez" userId="56a909ea-b7b7-4faf-8664-0f6c8ab3a224" providerId="ADAL" clId="{0CC182E2-7593-4AB9-B440-CCE127CA961E}" dt="2023-03-08T18:51:58.894" v="157"/>
              <pc2:cmMkLst xmlns:pc2="http://schemas.microsoft.com/office/powerpoint/2019/9/main/command">
                <pc:docMk/>
                <pc:sldMk cId="3559489041" sldId="285"/>
                <pc2:cmMk id="{71C3F623-3C1A-493F-A292-6F10818509A3}"/>
              </pc2:cmMkLst>
            </pc226:cmChg>
          </p:ext>
        </pc:extLst>
      </pc:sldChg>
      <pc:sldChg chg="addSp delSp modSp add mod ord modShow addCm delCm modCm">
        <pc:chgData name="Karen Serra Lopez" userId="56a909ea-b7b7-4faf-8664-0f6c8ab3a224" providerId="ADAL" clId="{0CC182E2-7593-4AB9-B440-CCE127CA961E}" dt="2023-03-10T20:41:28.996" v="3448" actId="729"/>
        <pc:sldMkLst>
          <pc:docMk/>
          <pc:sldMk cId="1653778508" sldId="287"/>
        </pc:sldMkLst>
        <pc:spChg chg="add mod">
          <ac:chgData name="Karen Serra Lopez" userId="56a909ea-b7b7-4faf-8664-0f6c8ab3a224" providerId="ADAL" clId="{0CC182E2-7593-4AB9-B440-CCE127CA961E}" dt="2023-03-10T20:36:47.760" v="3305" actId="1037"/>
          <ac:spMkLst>
            <pc:docMk/>
            <pc:sldMk cId="1653778508" sldId="287"/>
            <ac:spMk id="2" creationId="{6FBCC8D4-5F8D-78FC-5285-DBAD6FAE2799}"/>
          </ac:spMkLst>
        </pc:spChg>
        <pc:spChg chg="add del mod">
          <ac:chgData name="Karen Serra Lopez" userId="56a909ea-b7b7-4faf-8664-0f6c8ab3a224" providerId="ADAL" clId="{0CC182E2-7593-4AB9-B440-CCE127CA961E}" dt="2023-03-09T21:46:57.229" v="1790" actId="478"/>
          <ac:spMkLst>
            <pc:docMk/>
            <pc:sldMk cId="1653778508" sldId="287"/>
            <ac:spMk id="3" creationId="{CC37C5C8-8506-07E3-3731-352251E8B9CB}"/>
          </ac:spMkLst>
        </pc:spChg>
        <pc:spChg chg="add del mod">
          <ac:chgData name="Karen Serra Lopez" userId="56a909ea-b7b7-4faf-8664-0f6c8ab3a224" providerId="ADAL" clId="{0CC182E2-7593-4AB9-B440-CCE127CA961E}" dt="2023-03-09T21:47:02.130" v="1791" actId="478"/>
          <ac:spMkLst>
            <pc:docMk/>
            <pc:sldMk cId="1653778508" sldId="287"/>
            <ac:spMk id="4" creationId="{C3A4CDEF-ABD3-0123-AD73-3D673932D0DB}"/>
          </ac:spMkLst>
        </pc:spChg>
        <pc:spChg chg="add del mod">
          <ac:chgData name="Karen Serra Lopez" userId="56a909ea-b7b7-4faf-8664-0f6c8ab3a224" providerId="ADAL" clId="{0CC182E2-7593-4AB9-B440-CCE127CA961E}" dt="2023-03-09T21:47:02.130" v="1791" actId="478"/>
          <ac:spMkLst>
            <pc:docMk/>
            <pc:sldMk cId="1653778508" sldId="287"/>
            <ac:spMk id="5" creationId="{DA637395-46FE-022E-C99C-F4882B65E716}"/>
          </ac:spMkLst>
        </pc:spChg>
        <pc:spChg chg="add del mod">
          <ac:chgData name="Karen Serra Lopez" userId="56a909ea-b7b7-4faf-8664-0f6c8ab3a224" providerId="ADAL" clId="{0CC182E2-7593-4AB9-B440-CCE127CA961E}" dt="2023-03-09T21:47:02.130" v="1791" actId="478"/>
          <ac:spMkLst>
            <pc:docMk/>
            <pc:sldMk cId="1653778508" sldId="287"/>
            <ac:spMk id="6" creationId="{E21D54DD-282A-B605-A584-3392BD717739}"/>
          </ac:spMkLst>
        </pc:spChg>
        <pc:spChg chg="add mod">
          <ac:chgData name="Karen Serra Lopez" userId="56a909ea-b7b7-4faf-8664-0f6c8ab3a224" providerId="ADAL" clId="{0CC182E2-7593-4AB9-B440-CCE127CA961E}" dt="2023-03-10T20:40:47.909" v="3416" actId="1037"/>
          <ac:spMkLst>
            <pc:docMk/>
            <pc:sldMk cId="1653778508" sldId="287"/>
            <ac:spMk id="7" creationId="{0589353D-EA49-521E-B2AF-1EE2D30B04CD}"/>
          </ac:spMkLst>
        </pc:spChg>
        <pc:spChg chg="add mod">
          <ac:chgData name="Karen Serra Lopez" userId="56a909ea-b7b7-4faf-8664-0f6c8ab3a224" providerId="ADAL" clId="{0CC182E2-7593-4AB9-B440-CCE127CA961E}" dt="2023-03-10T20:40:47.909" v="3416" actId="1037"/>
          <ac:spMkLst>
            <pc:docMk/>
            <pc:sldMk cId="1653778508" sldId="287"/>
            <ac:spMk id="8" creationId="{831A2C6E-CAE0-3688-7F47-1D1F5B7173C6}"/>
          </ac:spMkLst>
        </pc:spChg>
        <pc:spChg chg="add mod">
          <ac:chgData name="Karen Serra Lopez" userId="56a909ea-b7b7-4faf-8664-0f6c8ab3a224" providerId="ADAL" clId="{0CC182E2-7593-4AB9-B440-CCE127CA961E}" dt="2023-03-10T20:40:47.909" v="3416" actId="1037"/>
          <ac:spMkLst>
            <pc:docMk/>
            <pc:sldMk cId="1653778508" sldId="287"/>
            <ac:spMk id="9" creationId="{E5937AF3-F273-3601-039D-B68ED41D19D4}"/>
          </ac:spMkLst>
        </pc:spChg>
        <pc:spChg chg="add del mod">
          <ac:chgData name="Karen Serra Lopez" userId="56a909ea-b7b7-4faf-8664-0f6c8ab3a224" providerId="ADAL" clId="{0CC182E2-7593-4AB9-B440-CCE127CA961E}" dt="2023-03-10T20:36:15.139" v="3258" actId="478"/>
          <ac:spMkLst>
            <pc:docMk/>
            <pc:sldMk cId="1653778508" sldId="287"/>
            <ac:spMk id="11" creationId="{A9BDFD9F-D08B-9428-930F-CE986F70AF06}"/>
          </ac:spMkLst>
        </pc:spChg>
        <pc:spChg chg="add del mod">
          <ac:chgData name="Karen Serra Lopez" userId="56a909ea-b7b7-4faf-8664-0f6c8ab3a224" providerId="ADAL" clId="{0CC182E2-7593-4AB9-B440-CCE127CA961E}" dt="2023-03-10T20:36:16.732" v="3259" actId="478"/>
          <ac:spMkLst>
            <pc:docMk/>
            <pc:sldMk cId="1653778508" sldId="287"/>
            <ac:spMk id="12" creationId="{79C01734-1FF4-D2FF-929C-5F48D41CC63B}"/>
          </ac:spMkLst>
        </pc:spChg>
        <pc:spChg chg="add del mod">
          <ac:chgData name="Karen Serra Lopez" userId="56a909ea-b7b7-4faf-8664-0f6c8ab3a224" providerId="ADAL" clId="{0CC182E2-7593-4AB9-B440-CCE127CA961E}" dt="2023-03-10T20:36:19.189" v="3260" actId="478"/>
          <ac:spMkLst>
            <pc:docMk/>
            <pc:sldMk cId="1653778508" sldId="287"/>
            <ac:spMk id="13" creationId="{1FC58A8A-C293-3FA5-35CD-5FAFF48CA1EF}"/>
          </ac:spMkLst>
        </pc:spChg>
        <pc:spChg chg="mod">
          <ac:chgData name="Karen Serra Lopez" userId="56a909ea-b7b7-4faf-8664-0f6c8ab3a224" providerId="ADAL" clId="{0CC182E2-7593-4AB9-B440-CCE127CA961E}" dt="2023-03-10T20:39:17.437" v="3326" actId="14100"/>
          <ac:spMkLst>
            <pc:docMk/>
            <pc:sldMk cId="1653778508" sldId="287"/>
            <ac:spMk id="17" creationId="{3577E041-AC39-20F9-62F9-C7397740C6B4}"/>
          </ac:spMkLst>
        </pc:spChg>
        <pc:spChg chg="add mod">
          <ac:chgData name="Karen Serra Lopez" userId="56a909ea-b7b7-4faf-8664-0f6c8ab3a224" providerId="ADAL" clId="{0CC182E2-7593-4AB9-B440-CCE127CA961E}" dt="2023-03-10T20:41:01.006" v="3444" actId="20577"/>
          <ac:spMkLst>
            <pc:docMk/>
            <pc:sldMk cId="1653778508" sldId="287"/>
            <ac:spMk id="27" creationId="{671F304E-1671-F40F-3422-DBF5A5D06717}"/>
          </ac:spMkLst>
        </pc:spChg>
        <pc:spChg chg="mod">
          <ac:chgData name="Karen Serra Lopez" userId="56a909ea-b7b7-4faf-8664-0f6c8ab3a224" providerId="ADAL" clId="{0CC182E2-7593-4AB9-B440-CCE127CA961E}" dt="2023-03-07T18:21:04.074" v="78" actId="20577"/>
          <ac:spMkLst>
            <pc:docMk/>
            <pc:sldMk cId="1653778508" sldId="287"/>
            <ac:spMk id="282" creationId="{00000000-0000-0000-0000-000000000000}"/>
          </ac:spMkLst>
        </pc:spChg>
        <pc:grpChg chg="add mod">
          <ac:chgData name="Karen Serra Lopez" userId="56a909ea-b7b7-4faf-8664-0f6c8ab3a224" providerId="ADAL" clId="{0CC182E2-7593-4AB9-B440-CCE127CA961E}" dt="2023-03-10T20:40:17.038" v="3375" actId="164"/>
          <ac:grpSpMkLst>
            <pc:docMk/>
            <pc:sldMk cId="1653778508" sldId="287"/>
            <ac:grpSpMk id="14" creationId="{EA62C374-02A8-61A2-EEFD-54C3BD5CCFF2}"/>
          </ac:grpSpMkLst>
        </pc:grpChg>
        <pc:grpChg chg="add mod">
          <ac:chgData name="Karen Serra Lopez" userId="56a909ea-b7b7-4faf-8664-0f6c8ab3a224" providerId="ADAL" clId="{0CC182E2-7593-4AB9-B440-CCE127CA961E}" dt="2023-03-10T20:40:17.038" v="3375" actId="164"/>
          <ac:grpSpMkLst>
            <pc:docMk/>
            <pc:sldMk cId="1653778508" sldId="287"/>
            <ac:grpSpMk id="26" creationId="{4B9F635F-F80E-3F6B-5666-C7C5C5A55BBA}"/>
          </ac:grpSpMkLst>
        </pc:grp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2" creationId="{EF32ED8E-150F-45BE-9810-0A09F0172CC7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3" creationId="{8892E343-C989-D69D-7567-C23815807B6D}"/>
          </ac:picMkLst>
        </pc:picChg>
        <pc:picChg chg="mod">
          <ac:chgData name="Karen Serra Lopez" userId="56a909ea-b7b7-4faf-8664-0f6c8ab3a224" providerId="ADAL" clId="{0CC182E2-7593-4AB9-B440-CCE127CA961E}" dt="2023-03-10T20:37:28.076" v="3312" actId="1076"/>
          <ac:picMkLst>
            <pc:docMk/>
            <pc:sldMk cId="1653778508" sldId="287"/>
            <ac:picMk id="4" creationId="{C2A9CE98-2DE6-A98B-CDBD-4FE82B94A3ED}"/>
          </ac:picMkLst>
        </pc:picChg>
        <pc:picChg chg="mod">
          <ac:chgData name="Karen Serra Lopez" userId="56a909ea-b7b7-4faf-8664-0f6c8ab3a224" providerId="ADAL" clId="{0CC182E2-7593-4AB9-B440-CCE127CA961E}" dt="2023-03-10T20:36:47.760" v="3305" actId="1037"/>
          <ac:picMkLst>
            <pc:docMk/>
            <pc:sldMk cId="1653778508" sldId="287"/>
            <ac:picMk id="5" creationId="{528AF213-A2FA-68AF-0B92-0B89F7390BC9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6" creationId="{27362167-86C1-13F1-968F-A8D870AF39DB}"/>
          </ac:picMkLst>
        </pc:picChg>
        <pc:picChg chg="mod">
          <ac:chgData name="Karen Serra Lopez" userId="56a909ea-b7b7-4faf-8664-0f6c8ab3a224" providerId="ADAL" clId="{0CC182E2-7593-4AB9-B440-CCE127CA961E}" dt="2023-03-10T20:39:29.631" v="3336" actId="1038"/>
          <ac:picMkLst>
            <pc:docMk/>
            <pc:sldMk cId="1653778508" sldId="287"/>
            <ac:picMk id="6" creationId="{72AB0642-C872-CAC0-14B2-CFB7485C9167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8" creationId="{0149FB5F-1AD0-EE52-4A85-CBF60F31081F}"/>
          </ac:picMkLst>
        </pc:picChg>
        <pc:picChg chg="add mod">
          <ac:chgData name="Karen Serra Lopez" userId="56a909ea-b7b7-4faf-8664-0f6c8ab3a224" providerId="ADAL" clId="{0CC182E2-7593-4AB9-B440-CCE127CA961E}" dt="2023-03-10T20:36:47.760" v="3305" actId="1037"/>
          <ac:picMkLst>
            <pc:docMk/>
            <pc:sldMk cId="1653778508" sldId="287"/>
            <ac:picMk id="10" creationId="{7838359C-8C66-25CB-2440-1723D7A0268C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" creationId="{CE29CA02-2555-D252-D050-0F4AF0E161C8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1" creationId="{0299E481-D830-C780-3AA1-FD2A648956EA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2" creationId="{AF6F5759-256F-2A3B-A9AD-051A275C9ACA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4" creationId="{63C05E21-4017-BC51-CFF2-D50873E96946}"/>
          </ac:picMkLst>
        </pc:picChg>
        <pc:picChg chg="mod">
          <ac:chgData name="Karen Serra Lopez" userId="56a909ea-b7b7-4faf-8664-0f6c8ab3a224" providerId="ADAL" clId="{0CC182E2-7593-4AB9-B440-CCE127CA961E}" dt="2023-03-10T20:39:17.437" v="3326" actId="14100"/>
          <ac:picMkLst>
            <pc:docMk/>
            <pc:sldMk cId="1653778508" sldId="287"/>
            <ac:picMk id="15" creationId="{0B52DAF8-4B67-AB33-BE50-5ED331B71330}"/>
          </ac:picMkLst>
        </pc:picChg>
        <pc:picChg chg="mod">
          <ac:chgData name="Karen Serra Lopez" userId="56a909ea-b7b7-4faf-8664-0f6c8ab3a224" providerId="ADAL" clId="{0CC182E2-7593-4AB9-B440-CCE127CA961E}" dt="2023-03-10T20:39:17.437" v="3326" actId="14100"/>
          <ac:picMkLst>
            <pc:docMk/>
            <pc:sldMk cId="1653778508" sldId="287"/>
            <ac:picMk id="18" creationId="{B53F0E29-3B58-5722-1CB2-CAE4B7AC8FEE}"/>
          </ac:picMkLst>
        </pc:picChg>
        <pc:picChg chg="add mod">
          <ac:chgData name="Karen Serra Lopez" userId="56a909ea-b7b7-4faf-8664-0f6c8ab3a224" providerId="ADAL" clId="{0CC182E2-7593-4AB9-B440-CCE127CA961E}" dt="2023-03-10T20:40:17.038" v="3375" actId="164"/>
          <ac:picMkLst>
            <pc:docMk/>
            <pc:sldMk cId="1653778508" sldId="287"/>
            <ac:picMk id="19" creationId="{D8A76A1D-BAD8-2951-B569-771FB1FE6B79}"/>
          </ac:picMkLst>
        </pc:picChg>
        <pc:picChg chg="add mod">
          <ac:chgData name="Karen Serra Lopez" userId="56a909ea-b7b7-4faf-8664-0f6c8ab3a224" providerId="ADAL" clId="{0CC182E2-7593-4AB9-B440-CCE127CA961E}" dt="2023-03-10T20:40:17.038" v="3375" actId="164"/>
          <ac:picMkLst>
            <pc:docMk/>
            <pc:sldMk cId="1653778508" sldId="287"/>
            <ac:picMk id="20" creationId="{0BF663FF-CB85-C00F-1D7E-6CA5AD535DD2}"/>
          </ac:picMkLst>
        </pc:picChg>
        <pc:picChg chg="mod">
          <ac:chgData name="Karen Serra Lopez" userId="56a909ea-b7b7-4faf-8664-0f6c8ab3a224" providerId="ADAL" clId="{0CC182E2-7593-4AB9-B440-CCE127CA961E}" dt="2023-03-10T20:40:22.844" v="3376" actId="1076"/>
          <ac:picMkLst>
            <pc:docMk/>
            <pc:sldMk cId="1653778508" sldId="287"/>
            <ac:picMk id="22" creationId="{D62F1446-BC5A-2EF9-84C0-C73E71A64020}"/>
          </ac:picMkLst>
        </pc:picChg>
        <pc:picChg chg="mod">
          <ac:chgData name="Karen Serra Lopez" userId="56a909ea-b7b7-4faf-8664-0f6c8ab3a224" providerId="ADAL" clId="{0CC182E2-7593-4AB9-B440-CCE127CA961E}" dt="2023-03-10T20:40:22.844" v="3376" actId="1076"/>
          <ac:picMkLst>
            <pc:docMk/>
            <pc:sldMk cId="1653778508" sldId="287"/>
            <ac:picMk id="23" creationId="{20E7614E-1F87-B2BF-47D5-1238BD0DFF56}"/>
          </ac:picMkLst>
        </pc:picChg>
        <pc:picChg chg="add mod">
          <ac:chgData name="Karen Serra Lopez" userId="56a909ea-b7b7-4faf-8664-0f6c8ab3a224" providerId="ADAL" clId="{0CC182E2-7593-4AB9-B440-CCE127CA961E}" dt="2023-03-10T20:41:08.979" v="3446" actId="14100"/>
          <ac:picMkLst>
            <pc:docMk/>
            <pc:sldMk cId="1653778508" sldId="287"/>
            <ac:picMk id="24" creationId="{16047561-2548-E775-9C32-84D55C8500DB}"/>
          </ac:picMkLst>
        </pc:picChg>
        <pc:picChg chg="add mod modCrop">
          <ac:chgData name="Karen Serra Lopez" userId="56a909ea-b7b7-4faf-8664-0f6c8ab3a224" providerId="ADAL" clId="{0CC182E2-7593-4AB9-B440-CCE127CA961E}" dt="2023-03-10T20:40:40.858" v="3401" actId="1037"/>
          <ac:picMkLst>
            <pc:docMk/>
            <pc:sldMk cId="1653778508" sldId="287"/>
            <ac:picMk id="25" creationId="{7B65C613-7A2E-6BF6-A6EA-CD49C3F21B93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30" creationId="{163DF911-D716-972B-5CCD-488DAFD98B6B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32" creationId="{9BBF0EC9-CB72-309D-93F1-B905D6232A6D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34" creationId="{1D7397BE-CC61-FB47-C9AD-EAE61AE0994B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36" creationId="{F30CC045-1B5C-9C8A-5034-0DC4785E782D}"/>
          </ac:picMkLst>
        </pc:picChg>
        <pc:picChg chg="del">
          <ac:chgData name="Karen Serra Lopez" userId="56a909ea-b7b7-4faf-8664-0f6c8ab3a224" providerId="ADAL" clId="{0CC182E2-7593-4AB9-B440-CCE127CA961E}" dt="2023-03-07T18:21:08.865" v="79" actId="478"/>
          <ac:picMkLst>
            <pc:docMk/>
            <pc:sldMk cId="1653778508" sldId="287"/>
            <ac:picMk id="1048" creationId="{6A160188-B244-1CD1-D98F-4D662637EEE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1:23.500" v="3447"/>
              <pc2:cmMkLst xmlns:pc2="http://schemas.microsoft.com/office/powerpoint/2019/9/main/command">
                <pc:docMk/>
                <pc:sldMk cId="1653778508" sldId="287"/>
                <pc2:cmMk id="{0E0E5F08-0661-4251-9B36-D3B526BAC1F2}"/>
              </pc2:cmMkLst>
              <pc226:cmRplyChg chg="add">
                <pc226:chgData name="Karen Serra Lopez" userId="56a909ea-b7b7-4faf-8664-0f6c8ab3a224" providerId="ADAL" clId="{0CC182E2-7593-4AB9-B440-CCE127CA961E}" dt="2023-03-09T21:49:31.518" v="1925"/>
                <pc2:cmRplyMkLst xmlns:pc2="http://schemas.microsoft.com/office/powerpoint/2019/9/main/command">
                  <pc:docMk/>
                  <pc:sldMk cId="1653778508" sldId="287"/>
                  <pc2:cmMk id="{0E0E5F08-0661-4251-9B36-D3B526BAC1F2}"/>
                  <pc2:cmRplyMk id="{EFAD4372-90B6-4C14-BD67-7F681F3B39BE}"/>
                </pc2:cmRplyMkLst>
              </pc226:cmRplyChg>
              <pc226:cmRplyChg chg="add">
                <pc226:chgData name="Karen Serra Lopez" userId="56a909ea-b7b7-4faf-8664-0f6c8ab3a224" providerId="ADAL" clId="{0CC182E2-7593-4AB9-B440-CCE127CA961E}" dt="2023-03-09T23:02:41.340" v="2449"/>
                <pc2:cmRplyMkLst xmlns:pc2="http://schemas.microsoft.com/office/powerpoint/2019/9/main/command">
                  <pc:docMk/>
                  <pc:sldMk cId="1653778508" sldId="287"/>
                  <pc2:cmMk id="{0E0E5F08-0661-4251-9B36-D3B526BAC1F2}"/>
                  <pc2:cmRplyMk id="{DF351CC8-7B9C-4B6F-8AA5-31F226B3A444}"/>
                </pc2:cmRplyMkLst>
              </pc226:cmRplyChg>
              <pc226:cmRplyChg chg="add">
                <pc226:chgData name="Karen Serra Lopez" userId="56a909ea-b7b7-4faf-8664-0f6c8ab3a224" providerId="ADAL" clId="{0CC182E2-7593-4AB9-B440-CCE127CA961E}" dt="2023-03-09T23:02:23.908" v="2448"/>
                <pc2:cmRplyMkLst xmlns:pc2="http://schemas.microsoft.com/office/powerpoint/2019/9/main/command">
                  <pc:docMk/>
                  <pc:sldMk cId="1653778508" sldId="287"/>
                  <pc2:cmMk id="{0E0E5F08-0661-4251-9B36-D3B526BAC1F2}"/>
                  <pc2:cmRplyMk id="{A71CBDE2-901A-40E6-9BBB-CA9574DD70C4}"/>
                </pc2:cmRplyMkLst>
              </pc226:cmRplyChg>
              <pc226:cmRplyChg chg="add">
                <pc226:chgData name="Karen Serra Lopez" userId="56a909ea-b7b7-4faf-8664-0f6c8ab3a224" providerId="ADAL" clId="{0CC182E2-7593-4AB9-B440-CCE127CA961E}" dt="2023-03-09T21:49:09.079" v="1924"/>
                <pc2:cmRplyMkLst xmlns:pc2="http://schemas.microsoft.com/office/powerpoint/2019/9/main/command">
                  <pc:docMk/>
                  <pc:sldMk cId="1653778508" sldId="287"/>
                  <pc2:cmMk id="{0E0E5F08-0661-4251-9B36-D3B526BAC1F2}"/>
                  <pc2:cmRplyMk id="{4BF569FB-C3A3-4BCE-BA6D-F27C81FE0187}"/>
                </pc2:cmRplyMkLst>
              </pc226:cmRplyChg>
            </pc226:cmChg>
          </p:ext>
        </pc:extLst>
      </pc:sldChg>
      <pc:sldChg chg="addSp delSp modSp add del mod ord modNotesTx">
        <pc:chgData name="Karen Serra Lopez" userId="56a909ea-b7b7-4faf-8664-0f6c8ab3a224" providerId="ADAL" clId="{0CC182E2-7593-4AB9-B440-CCE127CA961E}" dt="2023-03-09T23:20:34.513" v="2782" actId="47"/>
        <pc:sldMkLst>
          <pc:docMk/>
          <pc:sldMk cId="1073490505" sldId="288"/>
        </pc:sldMkLst>
        <pc:spChg chg="add del mod">
          <ac:chgData name="Karen Serra Lopez" userId="56a909ea-b7b7-4faf-8664-0f6c8ab3a224" providerId="ADAL" clId="{0CC182E2-7593-4AB9-B440-CCE127CA961E}" dt="2023-03-09T21:31:32.937" v="1325" actId="478"/>
          <ac:spMkLst>
            <pc:docMk/>
            <pc:sldMk cId="1073490505" sldId="288"/>
            <ac:spMk id="2" creationId="{F8B87E32-33D6-A428-CBAC-D5040A1D855F}"/>
          </ac:spMkLst>
        </pc:spChg>
        <pc:spChg chg="add mod">
          <ac:chgData name="Karen Serra Lopez" userId="56a909ea-b7b7-4faf-8664-0f6c8ab3a224" providerId="ADAL" clId="{0CC182E2-7593-4AB9-B440-CCE127CA961E}" dt="2023-03-09T23:16:18.228" v="2730" actId="1037"/>
          <ac:spMkLst>
            <pc:docMk/>
            <pc:sldMk cId="1073490505" sldId="288"/>
            <ac:spMk id="10" creationId="{8316B987-2B89-5218-2F4E-DE4C01EA205B}"/>
          </ac:spMkLst>
        </pc:spChg>
        <pc:spChg chg="add mod">
          <ac:chgData name="Karen Serra Lopez" userId="56a909ea-b7b7-4faf-8664-0f6c8ab3a224" providerId="ADAL" clId="{0CC182E2-7593-4AB9-B440-CCE127CA961E}" dt="2023-03-09T23:16:18.228" v="2730" actId="1037"/>
          <ac:spMkLst>
            <pc:docMk/>
            <pc:sldMk cId="1073490505" sldId="288"/>
            <ac:spMk id="11" creationId="{7D027FFC-91A2-5226-DB80-84FDFE9F3155}"/>
          </ac:spMkLst>
        </pc:spChg>
        <pc:spChg chg="add mod">
          <ac:chgData name="Karen Serra Lopez" userId="56a909ea-b7b7-4faf-8664-0f6c8ab3a224" providerId="ADAL" clId="{0CC182E2-7593-4AB9-B440-CCE127CA961E}" dt="2023-03-09T23:16:18.228" v="2730" actId="1037"/>
          <ac:spMkLst>
            <pc:docMk/>
            <pc:sldMk cId="1073490505" sldId="288"/>
            <ac:spMk id="12" creationId="{D6807ECC-D106-8B44-1E73-25B677C943C3}"/>
          </ac:spMkLst>
        </pc:spChg>
        <pc:spChg chg="add mod">
          <ac:chgData name="Karen Serra Lopez" userId="56a909ea-b7b7-4faf-8664-0f6c8ab3a224" providerId="ADAL" clId="{0CC182E2-7593-4AB9-B440-CCE127CA961E}" dt="2023-03-09T21:41:57.664" v="1606" actId="20577"/>
          <ac:spMkLst>
            <pc:docMk/>
            <pc:sldMk cId="1073490505" sldId="288"/>
            <ac:spMk id="13" creationId="{A602B02B-7E88-12FA-9CA2-DAC8E4C41A85}"/>
          </ac:spMkLst>
        </pc:spChg>
        <pc:spChg chg="add mod">
          <ac:chgData name="Karen Serra Lopez" userId="56a909ea-b7b7-4faf-8664-0f6c8ab3a224" providerId="ADAL" clId="{0CC182E2-7593-4AB9-B440-CCE127CA961E}" dt="2023-03-09T21:42:16.664" v="1640" actId="20577"/>
          <ac:spMkLst>
            <pc:docMk/>
            <pc:sldMk cId="1073490505" sldId="288"/>
            <ac:spMk id="14" creationId="{08A60A28-49E9-7911-6B23-CAB0455A45D8}"/>
          </ac:spMkLst>
        </pc:spChg>
        <pc:spChg chg="mod">
          <ac:chgData name="Karen Serra Lopez" userId="56a909ea-b7b7-4faf-8664-0f6c8ab3a224" providerId="ADAL" clId="{0CC182E2-7593-4AB9-B440-CCE127CA961E}" dt="2023-03-09T14:11:53.282" v="273" actId="20577"/>
          <ac:spMkLst>
            <pc:docMk/>
            <pc:sldMk cId="1073490505" sldId="288"/>
            <ac:spMk id="282" creationId="{00000000-0000-0000-0000-000000000000}"/>
          </ac:spMkLst>
        </pc:spChg>
        <pc:picChg chg="mod">
          <ac:chgData name="Karen Serra Lopez" userId="56a909ea-b7b7-4faf-8664-0f6c8ab3a224" providerId="ADAL" clId="{0CC182E2-7593-4AB9-B440-CCE127CA961E}" dt="2023-03-09T23:16:17.262" v="2728" actId="14100"/>
          <ac:picMkLst>
            <pc:docMk/>
            <pc:sldMk cId="1073490505" sldId="288"/>
            <ac:picMk id="3" creationId="{799A5D26-90B3-64EC-8890-ECEF9442FFBF}"/>
          </ac:picMkLst>
        </pc:picChg>
        <pc:picChg chg="mod">
          <ac:chgData name="Karen Serra Lopez" userId="56a909ea-b7b7-4faf-8664-0f6c8ab3a224" providerId="ADAL" clId="{0CC182E2-7593-4AB9-B440-CCE127CA961E}" dt="2023-03-09T23:16:18.228" v="2730" actId="1037"/>
          <ac:picMkLst>
            <pc:docMk/>
            <pc:sldMk cId="1073490505" sldId="288"/>
            <ac:picMk id="4" creationId="{3C2721F2-2EA4-B4EB-33B7-306EA0BBE24D}"/>
          </ac:picMkLst>
        </pc:picChg>
        <pc:picChg chg="mod">
          <ac:chgData name="Karen Serra Lopez" userId="56a909ea-b7b7-4faf-8664-0f6c8ab3a224" providerId="ADAL" clId="{0CC182E2-7593-4AB9-B440-CCE127CA961E}" dt="2023-03-09T23:16:18.228" v="2730" actId="1037"/>
          <ac:picMkLst>
            <pc:docMk/>
            <pc:sldMk cId="1073490505" sldId="288"/>
            <ac:picMk id="5" creationId="{2A95913E-31BE-459C-C803-ABF5287C2F61}"/>
          </ac:picMkLst>
        </pc:picChg>
        <pc:picChg chg="mod">
          <ac:chgData name="Karen Serra Lopez" userId="56a909ea-b7b7-4faf-8664-0f6c8ab3a224" providerId="ADAL" clId="{0CC182E2-7593-4AB9-B440-CCE127CA961E}" dt="2023-03-09T21:31:10.006" v="1283" actId="1038"/>
          <ac:picMkLst>
            <pc:docMk/>
            <pc:sldMk cId="1073490505" sldId="288"/>
            <ac:picMk id="6" creationId="{05F9F656-CCAC-4758-3886-31A63DB67FD2}"/>
          </ac:picMkLst>
        </pc:picChg>
        <pc:picChg chg="mod">
          <ac:chgData name="Karen Serra Lopez" userId="56a909ea-b7b7-4faf-8664-0f6c8ab3a224" providerId="ADAL" clId="{0CC182E2-7593-4AB9-B440-CCE127CA961E}" dt="2023-03-09T21:31:10.006" v="1283" actId="1038"/>
          <ac:picMkLst>
            <pc:docMk/>
            <pc:sldMk cId="1073490505" sldId="288"/>
            <ac:picMk id="7" creationId="{14A20DA2-EC11-CE7B-3BC0-857F09E2350E}"/>
          </ac:picMkLst>
        </pc:picChg>
        <pc:picChg chg="add mod">
          <ac:chgData name="Karen Serra Lopez" userId="56a909ea-b7b7-4faf-8664-0f6c8ab3a224" providerId="ADAL" clId="{0CC182E2-7593-4AB9-B440-CCE127CA961E}" dt="2023-03-09T23:16:18.228" v="2730" actId="1037"/>
          <ac:picMkLst>
            <pc:docMk/>
            <pc:sldMk cId="1073490505" sldId="288"/>
            <ac:picMk id="8" creationId="{6572FD31-0144-D3A9-79CC-DE4A6F3457AA}"/>
          </ac:picMkLst>
        </pc:picChg>
        <pc:picChg chg="add mod">
          <ac:chgData name="Karen Serra Lopez" userId="56a909ea-b7b7-4faf-8664-0f6c8ab3a224" providerId="ADAL" clId="{0CC182E2-7593-4AB9-B440-CCE127CA961E}" dt="2023-03-09T23:16:18.228" v="2730" actId="1037"/>
          <ac:picMkLst>
            <pc:docMk/>
            <pc:sldMk cId="1073490505" sldId="288"/>
            <ac:picMk id="9" creationId="{CE6F5EB3-2299-56F1-F8C3-068E328B2A47}"/>
          </ac:picMkLst>
        </pc:picChg>
      </pc:sldChg>
      <pc:sldChg chg="delSp modSp add mod">
        <pc:chgData name="Karen Serra Lopez" userId="56a909ea-b7b7-4faf-8664-0f6c8ab3a224" providerId="ADAL" clId="{0CC182E2-7593-4AB9-B440-CCE127CA961E}" dt="2023-03-07T18:27:16.256" v="154" actId="207"/>
        <pc:sldMkLst>
          <pc:docMk/>
          <pc:sldMk cId="382026729" sldId="289"/>
        </pc:sldMkLst>
        <pc:spChg chg="mod">
          <ac:chgData name="Karen Serra Lopez" userId="56a909ea-b7b7-4faf-8664-0f6c8ab3a224" providerId="ADAL" clId="{0CC182E2-7593-4AB9-B440-CCE127CA961E}" dt="2023-03-07T18:27:16.256" v="154" actId="207"/>
          <ac:spMkLst>
            <pc:docMk/>
            <pc:sldMk cId="382026729" sldId="289"/>
            <ac:spMk id="4" creationId="{1152DD50-2C66-5EB9-C24F-ACC56F73E697}"/>
          </ac:spMkLst>
        </pc:spChg>
        <pc:spChg chg="mod">
          <ac:chgData name="Karen Serra Lopez" userId="56a909ea-b7b7-4faf-8664-0f6c8ab3a224" providerId="ADAL" clId="{0CC182E2-7593-4AB9-B440-CCE127CA961E}" dt="2023-03-07T18:27:03.162" v="151" actId="6549"/>
          <ac:spMkLst>
            <pc:docMk/>
            <pc:sldMk cId="382026729" sldId="289"/>
            <ac:spMk id="501" creationId="{00000000-0000-0000-0000-000000000000}"/>
          </ac:spMkLst>
        </pc:spChg>
        <pc:picChg chg="del">
          <ac:chgData name="Karen Serra Lopez" userId="56a909ea-b7b7-4faf-8664-0f6c8ab3a224" providerId="ADAL" clId="{0CC182E2-7593-4AB9-B440-CCE127CA961E}" dt="2023-03-07T18:27:12.395" v="153" actId="478"/>
          <ac:picMkLst>
            <pc:docMk/>
            <pc:sldMk cId="382026729" sldId="289"/>
            <ac:picMk id="2" creationId="{754AABCF-226B-B4FF-3C48-79444DB7E8BD}"/>
          </ac:picMkLst>
        </pc:picChg>
        <pc:picChg chg="del">
          <ac:chgData name="Karen Serra Lopez" userId="56a909ea-b7b7-4faf-8664-0f6c8ab3a224" providerId="ADAL" clId="{0CC182E2-7593-4AB9-B440-CCE127CA961E}" dt="2023-03-07T18:27:11.441" v="152" actId="478"/>
          <ac:picMkLst>
            <pc:docMk/>
            <pc:sldMk cId="382026729" sldId="289"/>
            <ac:picMk id="6" creationId="{911C25EE-7E3D-B73D-FAF0-DBE747210377}"/>
          </ac:picMkLst>
        </pc:picChg>
      </pc:sldChg>
      <pc:sldChg chg="add del">
        <pc:chgData name="Karen Serra Lopez" userId="56a909ea-b7b7-4faf-8664-0f6c8ab3a224" providerId="ADAL" clId="{0CC182E2-7593-4AB9-B440-CCE127CA961E}" dt="2023-03-09T21:42:27.609" v="1641" actId="47"/>
        <pc:sldMkLst>
          <pc:docMk/>
          <pc:sldMk cId="1106775592" sldId="291"/>
        </pc:sldMkLst>
      </pc:sldChg>
      <pc:sldChg chg="delSp modSp add mod modShow addCm delCm">
        <pc:chgData name="Karen Serra Lopez" userId="56a909ea-b7b7-4faf-8664-0f6c8ab3a224" providerId="ADAL" clId="{0CC182E2-7593-4AB9-B440-CCE127CA961E}" dt="2023-03-10T20:42:33.681" v="3476"/>
        <pc:sldMkLst>
          <pc:docMk/>
          <pc:sldMk cId="1622711544" sldId="291"/>
        </pc:sldMkLst>
        <pc:spChg chg="del">
          <ac:chgData name="Karen Serra Lopez" userId="56a909ea-b7b7-4faf-8664-0f6c8ab3a224" providerId="ADAL" clId="{0CC182E2-7593-4AB9-B440-CCE127CA961E}" dt="2023-03-09T21:54:30.395" v="1929" actId="478"/>
          <ac:spMkLst>
            <pc:docMk/>
            <pc:sldMk cId="1622711544" sldId="291"/>
            <ac:spMk id="16" creationId="{7DC061A5-62EF-B791-CE90-628C5BFB32DF}"/>
          </ac:spMkLst>
        </pc:spChg>
        <pc:spChg chg="del">
          <ac:chgData name="Karen Serra Lopez" userId="56a909ea-b7b7-4faf-8664-0f6c8ab3a224" providerId="ADAL" clId="{0CC182E2-7593-4AB9-B440-CCE127CA961E}" dt="2023-03-09T21:54:30.395" v="1929" actId="478"/>
          <ac:spMkLst>
            <pc:docMk/>
            <pc:sldMk cId="1622711544" sldId="291"/>
            <ac:spMk id="17" creationId="{1B3149F2-9457-3263-B66C-0E425A3F083B}"/>
          </ac:spMkLst>
        </pc:spChg>
        <pc:spChg chg="del">
          <ac:chgData name="Karen Serra Lopez" userId="56a909ea-b7b7-4faf-8664-0f6c8ab3a224" providerId="ADAL" clId="{0CC182E2-7593-4AB9-B440-CCE127CA961E}" dt="2023-03-09T21:54:30.395" v="1929" actId="478"/>
          <ac:spMkLst>
            <pc:docMk/>
            <pc:sldMk cId="1622711544" sldId="291"/>
            <ac:spMk id="18" creationId="{D5CE0A34-EFED-565A-1F7C-089ADA493434}"/>
          </ac:spMkLst>
        </pc:spChg>
        <pc:spChg chg="del">
          <ac:chgData name="Karen Serra Lopez" userId="56a909ea-b7b7-4faf-8664-0f6c8ab3a224" providerId="ADAL" clId="{0CC182E2-7593-4AB9-B440-CCE127CA961E}" dt="2023-03-09T21:54:30.395" v="1929" actId="478"/>
          <ac:spMkLst>
            <pc:docMk/>
            <pc:sldMk cId="1622711544" sldId="291"/>
            <ac:spMk id="19" creationId="{D0E621DA-0110-5A9D-D17B-B71E5285499C}"/>
          </ac:spMkLst>
        </pc:spChg>
        <pc:spChg chg="del">
          <ac:chgData name="Karen Serra Lopez" userId="56a909ea-b7b7-4faf-8664-0f6c8ab3a224" providerId="ADAL" clId="{0CC182E2-7593-4AB9-B440-CCE127CA961E}" dt="2023-03-09T21:54:30.395" v="1929" actId="478"/>
          <ac:spMkLst>
            <pc:docMk/>
            <pc:sldMk cId="1622711544" sldId="291"/>
            <ac:spMk id="20" creationId="{19BB5266-A35E-A7E1-D0BA-B3281CE2F314}"/>
          </ac:spMkLst>
        </pc:spChg>
        <pc:spChg chg="mod">
          <ac:chgData name="Karen Serra Lopez" userId="56a909ea-b7b7-4faf-8664-0f6c8ab3a224" providerId="ADAL" clId="{0CC182E2-7593-4AB9-B440-CCE127CA961E}" dt="2023-03-09T21:54:34.785" v="1942" actId="20577"/>
          <ac:spMkLst>
            <pc:docMk/>
            <pc:sldMk cId="1622711544" sldId="291"/>
            <ac:spMk id="282" creationId="{00000000-0000-0000-0000-000000000000}"/>
          </ac:spMkLst>
        </pc:sp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2" creationId="{439A12E2-B571-62AA-8BED-6E47547F64AF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3" creationId="{056A30FE-F5D4-8EEF-82FE-64139D836F4E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4" creationId="{B8B11B2D-2947-6011-7966-EBDE780016E4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5" creationId="{1914A732-850D-4DE5-FF05-3B12D05B8B0A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6" creationId="{B0F1E3CB-CA09-8DEB-E7E4-3EE11F23A246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7" creationId="{491A31DF-3036-42A1-00ED-3B40ECB12F29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9" creationId="{550A29F5-2B1B-0B7A-2D32-B93AEAB20263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0" creationId="{25B68E30-9D81-BC3D-4DA0-F26FDAA4F88F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1" creationId="{C364D888-D86F-8FFF-84F7-1DA89E7DC524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2" creationId="{FB871E8A-BC7A-36BE-D555-9628D775A767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3" creationId="{B87FA3D5-F33A-49F5-FF17-305F0771C07B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4" creationId="{49890A6B-EBEA-4E1E-CA77-4B2F82280995}"/>
          </ac:picMkLst>
        </pc:picChg>
        <pc:picChg chg="del">
          <ac:chgData name="Karen Serra Lopez" userId="56a909ea-b7b7-4faf-8664-0f6c8ab3a224" providerId="ADAL" clId="{0CC182E2-7593-4AB9-B440-CCE127CA961E}" dt="2023-03-09T21:54:30.395" v="1929" actId="478"/>
          <ac:picMkLst>
            <pc:docMk/>
            <pc:sldMk cId="1622711544" sldId="291"/>
            <ac:picMk id="15" creationId="{8C9C400C-18EC-8511-00FF-3B4DFCF9E8E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2:33.681" v="3476"/>
              <pc2:cmMkLst xmlns:pc2="http://schemas.microsoft.com/office/powerpoint/2019/9/main/command">
                <pc:docMk/>
                <pc:sldMk cId="1622711544" sldId="291"/>
                <pc2:cmMk id="{B9ED2060-5C8D-4888-88C5-37A56BB5D0B6}"/>
              </pc2:cmMkLst>
            </pc226:cmChg>
          </p:ext>
        </pc:extLst>
      </pc:sldChg>
      <pc:sldChg chg="addSp delSp modSp add mod modNotesTx">
        <pc:chgData name="Karen Serra Lopez" userId="56a909ea-b7b7-4faf-8664-0f6c8ab3a224" providerId="ADAL" clId="{0CC182E2-7593-4AB9-B440-CCE127CA961E}" dt="2023-03-09T23:09:57.536" v="2471" actId="6549"/>
        <pc:sldMkLst>
          <pc:docMk/>
          <pc:sldMk cId="1874204741" sldId="292"/>
        </pc:sldMkLst>
        <pc:spChg chg="mod">
          <ac:chgData name="Karen Serra Lopez" userId="56a909ea-b7b7-4faf-8664-0f6c8ab3a224" providerId="ADAL" clId="{0CC182E2-7593-4AB9-B440-CCE127CA961E}" dt="2023-03-09T23:07:33.805" v="2465" actId="5793"/>
          <ac:spMkLst>
            <pc:docMk/>
            <pc:sldMk cId="1874204741" sldId="292"/>
            <ac:spMk id="501" creationId="{00000000-0000-0000-0000-000000000000}"/>
          </ac:spMkLst>
        </pc:spChg>
        <pc:grpChg chg="del">
          <ac:chgData name="Karen Serra Lopez" userId="56a909ea-b7b7-4faf-8664-0f6c8ab3a224" providerId="ADAL" clId="{0CC182E2-7593-4AB9-B440-CCE127CA961E}" dt="2023-03-09T23:07:30.098" v="2459" actId="478"/>
          <ac:grpSpMkLst>
            <pc:docMk/>
            <pc:sldMk cId="1874204741" sldId="292"/>
            <ac:grpSpMk id="6" creationId="{C17327C2-3E21-6DAF-2044-5805CDAA90AC}"/>
          </ac:grpSpMkLst>
        </pc:grp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2" creationId="{2BB393F8-20CC-413A-D509-06CF675E7A7A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3" creationId="{769331B2-2DBD-B42A-0A48-B66BE565D151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4" creationId="{E2EC0BFB-20E2-50FD-ACEE-27E78C34D9AE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5" creationId="{5BCC9477-1ED4-99E9-8494-B3B825C7990F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9" creationId="{432411FC-C798-1EB1-6ADE-F6179F800A8A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0" creationId="{3F922279-9AA2-E3B7-7502-490BE26DCFEE}"/>
          </ac:picMkLst>
        </pc:picChg>
        <pc:picChg chg="add mod">
          <ac:chgData name="Karen Serra Lopez" userId="56a909ea-b7b7-4faf-8664-0f6c8ab3a224" providerId="ADAL" clId="{0CC182E2-7593-4AB9-B440-CCE127CA961E}" dt="2023-03-09T23:09:31.244" v="2470" actId="1076"/>
          <ac:picMkLst>
            <pc:docMk/>
            <pc:sldMk cId="1874204741" sldId="292"/>
            <ac:picMk id="11" creationId="{A8FA5388-ED3A-CD2F-01C5-91B79A1ADE3E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2" creationId="{0E291481-671A-5B9F-CE8B-1A99A301160B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3" creationId="{F915DFE6-5C7F-618E-36EE-38EE59B60E4E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4" creationId="{A1E390FF-0D63-F258-EDBE-6D58D6392062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5" creationId="{0FD65327-D7E2-DF2C-68C2-7E92BF5B010A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6" creationId="{49EAFED2-3BD3-7276-288A-5CB3312DAFC8}"/>
          </ac:picMkLst>
        </pc:picChg>
        <pc:picChg chg="del">
          <ac:chgData name="Karen Serra Lopez" userId="56a909ea-b7b7-4faf-8664-0f6c8ab3a224" providerId="ADAL" clId="{0CC182E2-7593-4AB9-B440-CCE127CA961E}" dt="2023-03-09T23:07:30.098" v="2459" actId="478"/>
          <ac:picMkLst>
            <pc:docMk/>
            <pc:sldMk cId="1874204741" sldId="292"/>
            <ac:picMk id="17" creationId="{30C486A6-45F2-48F7-1193-A060512C6060}"/>
          </ac:picMkLst>
        </pc:picChg>
      </pc:sldChg>
      <pc:sldChg chg="addSp delSp modSp add mod modNotesTx">
        <pc:chgData name="Karen Serra Lopez" userId="56a909ea-b7b7-4faf-8664-0f6c8ab3a224" providerId="ADAL" clId="{0CC182E2-7593-4AB9-B440-CCE127CA961E}" dt="2023-03-10T20:43:40.070" v="3516" actId="20577"/>
        <pc:sldMkLst>
          <pc:docMk/>
          <pc:sldMk cId="990892247" sldId="293"/>
        </pc:sldMkLst>
        <pc:spChg chg="add mod">
          <ac:chgData name="Karen Serra Lopez" userId="56a909ea-b7b7-4faf-8664-0f6c8ab3a224" providerId="ADAL" clId="{0CC182E2-7593-4AB9-B440-CCE127CA961E}" dt="2023-03-09T23:15:08.695" v="2630" actId="1076"/>
          <ac:spMkLst>
            <pc:docMk/>
            <pc:sldMk cId="990892247" sldId="293"/>
            <ac:spMk id="12" creationId="{D3A3AA58-F42C-1227-7645-18B8D9155E3B}"/>
          </ac:spMkLst>
        </pc:spChg>
        <pc:spChg chg="add mod">
          <ac:chgData name="Karen Serra Lopez" userId="56a909ea-b7b7-4faf-8664-0f6c8ab3a224" providerId="ADAL" clId="{0CC182E2-7593-4AB9-B440-CCE127CA961E}" dt="2023-03-09T23:15:11.365" v="2631" actId="1076"/>
          <ac:spMkLst>
            <pc:docMk/>
            <pc:sldMk cId="990892247" sldId="293"/>
            <ac:spMk id="13" creationId="{0831851F-156C-DBF4-5AC3-63E905BD8965}"/>
          </ac:spMkLst>
        </pc:spChg>
        <pc:spChg chg="add mod">
          <ac:chgData name="Karen Serra Lopez" userId="56a909ea-b7b7-4faf-8664-0f6c8ab3a224" providerId="ADAL" clId="{0CC182E2-7593-4AB9-B440-CCE127CA961E}" dt="2023-03-10T20:43:36.766" v="3515" actId="114"/>
          <ac:spMkLst>
            <pc:docMk/>
            <pc:sldMk cId="990892247" sldId="293"/>
            <ac:spMk id="14" creationId="{CFB8A284-30FE-4E14-4AF9-20C0D92DD152}"/>
          </ac:spMkLst>
        </pc:spChg>
        <pc:picChg chg="mod">
          <ac:chgData name="Karen Serra Lopez" userId="56a909ea-b7b7-4faf-8664-0f6c8ab3a224" providerId="ADAL" clId="{0CC182E2-7593-4AB9-B440-CCE127CA961E}" dt="2023-03-09T23:14:15.447" v="2624" actId="1076"/>
          <ac:picMkLst>
            <pc:docMk/>
            <pc:sldMk cId="990892247" sldId="293"/>
            <ac:picMk id="2" creationId="{B88752A7-91CE-AE8D-7094-E9D01CA8239E}"/>
          </ac:picMkLst>
        </pc:picChg>
        <pc:picChg chg="mod">
          <ac:chgData name="Karen Serra Lopez" userId="56a909ea-b7b7-4faf-8664-0f6c8ab3a224" providerId="ADAL" clId="{0CC182E2-7593-4AB9-B440-CCE127CA961E}" dt="2023-03-09T23:14:15.447" v="2624" actId="1076"/>
          <ac:picMkLst>
            <pc:docMk/>
            <pc:sldMk cId="990892247" sldId="293"/>
            <ac:picMk id="3" creationId="{18AB41F4-B0CD-A872-1B49-BCD9D2523F26}"/>
          </ac:picMkLst>
        </pc:picChg>
        <pc:picChg chg="mod">
          <ac:chgData name="Karen Serra Lopez" userId="56a909ea-b7b7-4faf-8664-0f6c8ab3a224" providerId="ADAL" clId="{0CC182E2-7593-4AB9-B440-CCE127CA961E}" dt="2023-03-09T23:14:15.447" v="2624" actId="1076"/>
          <ac:picMkLst>
            <pc:docMk/>
            <pc:sldMk cId="990892247" sldId="293"/>
            <ac:picMk id="4" creationId="{EC5401F1-3393-F902-DC08-E5C150474753}"/>
          </ac:picMkLst>
        </pc:picChg>
        <pc:picChg chg="add mod">
          <ac:chgData name="Karen Serra Lopez" userId="56a909ea-b7b7-4faf-8664-0f6c8ab3a224" providerId="ADAL" clId="{0CC182E2-7593-4AB9-B440-CCE127CA961E}" dt="2023-03-09T23:14:15.447" v="2624" actId="1076"/>
          <ac:picMkLst>
            <pc:docMk/>
            <pc:sldMk cId="990892247" sldId="293"/>
            <ac:picMk id="5" creationId="{2C584C20-555E-5CCD-471C-07ADD2CA378B}"/>
          </ac:picMkLst>
        </pc:picChg>
        <pc:picChg chg="del">
          <ac:chgData name="Karen Serra Lopez" userId="56a909ea-b7b7-4faf-8664-0f6c8ab3a224" providerId="ADAL" clId="{0CC182E2-7593-4AB9-B440-CCE127CA961E}" dt="2023-03-09T23:10:25.235" v="2477" actId="478"/>
          <ac:picMkLst>
            <pc:docMk/>
            <pc:sldMk cId="990892247" sldId="293"/>
            <ac:picMk id="6" creationId="{38A5B476-D8A7-DAFF-BE7F-4A3772CC39A5}"/>
          </ac:picMkLst>
        </pc:picChg>
        <pc:picChg chg="mod">
          <ac:chgData name="Karen Serra Lopez" userId="56a909ea-b7b7-4faf-8664-0f6c8ab3a224" providerId="ADAL" clId="{0CC182E2-7593-4AB9-B440-CCE127CA961E}" dt="2023-03-09T23:15:01.513" v="2628" actId="1076"/>
          <ac:picMkLst>
            <pc:docMk/>
            <pc:sldMk cId="990892247" sldId="293"/>
            <ac:picMk id="7" creationId="{1320DD51-E84F-3269-B264-8456E2571E0A}"/>
          </ac:picMkLst>
        </pc:picChg>
        <pc:picChg chg="del">
          <ac:chgData name="Karen Serra Lopez" userId="56a909ea-b7b7-4faf-8664-0f6c8ab3a224" providerId="ADAL" clId="{0CC182E2-7593-4AB9-B440-CCE127CA961E}" dt="2023-03-09T23:10:24.533" v="2476" actId="478"/>
          <ac:picMkLst>
            <pc:docMk/>
            <pc:sldMk cId="990892247" sldId="293"/>
            <ac:picMk id="8" creationId="{44712468-2FBC-22A7-3985-CF5564C20E36}"/>
          </ac:picMkLst>
        </pc:picChg>
        <pc:picChg chg="del">
          <ac:chgData name="Karen Serra Lopez" userId="56a909ea-b7b7-4faf-8664-0f6c8ab3a224" providerId="ADAL" clId="{0CC182E2-7593-4AB9-B440-CCE127CA961E}" dt="2023-03-09T23:10:23.040" v="2474" actId="478"/>
          <ac:picMkLst>
            <pc:docMk/>
            <pc:sldMk cId="990892247" sldId="293"/>
            <ac:picMk id="9" creationId="{2E03F79B-4E79-5236-3A06-AD5533D81973}"/>
          </ac:picMkLst>
        </pc:picChg>
        <pc:picChg chg="del">
          <ac:chgData name="Karen Serra Lopez" userId="56a909ea-b7b7-4faf-8664-0f6c8ab3a224" providerId="ADAL" clId="{0CC182E2-7593-4AB9-B440-CCE127CA961E}" dt="2023-03-09T23:10:23.830" v="2475" actId="478"/>
          <ac:picMkLst>
            <pc:docMk/>
            <pc:sldMk cId="990892247" sldId="293"/>
            <ac:picMk id="10" creationId="{CE40F8CC-EA41-A9AB-DEC0-AC1BEB21AEBA}"/>
          </ac:picMkLst>
        </pc:picChg>
        <pc:picChg chg="add mod">
          <ac:chgData name="Karen Serra Lopez" userId="56a909ea-b7b7-4faf-8664-0f6c8ab3a224" providerId="ADAL" clId="{0CC182E2-7593-4AB9-B440-CCE127CA961E}" dt="2023-03-09T23:14:15.447" v="2624" actId="1076"/>
          <ac:picMkLst>
            <pc:docMk/>
            <pc:sldMk cId="990892247" sldId="293"/>
            <ac:picMk id="11" creationId="{5AB70B5D-EA3E-EE10-7685-1B0897D31711}"/>
          </ac:picMkLst>
        </pc:picChg>
      </pc:sldChg>
      <pc:sldChg chg="addSp delSp modSp add mod modShow addCm delCm">
        <pc:chgData name="Karen Serra Lopez" userId="56a909ea-b7b7-4faf-8664-0f6c8ab3a224" providerId="ADAL" clId="{0CC182E2-7593-4AB9-B440-CCE127CA961E}" dt="2023-03-10T20:42:20.665" v="3474" actId="729"/>
        <pc:sldMkLst>
          <pc:docMk/>
          <pc:sldMk cId="3797264033" sldId="294"/>
        </pc:sldMkLst>
        <pc:spChg chg="del">
          <ac:chgData name="Karen Serra Lopez" userId="56a909ea-b7b7-4faf-8664-0f6c8ab3a224" providerId="ADAL" clId="{0CC182E2-7593-4AB9-B440-CCE127CA961E}" dt="2023-03-09T23:13:11.294" v="2587" actId="478"/>
          <ac:spMkLst>
            <pc:docMk/>
            <pc:sldMk cId="3797264033" sldId="294"/>
            <ac:spMk id="18" creationId="{60B76C0D-E504-3459-86CD-838EA02C23A1}"/>
          </ac:spMkLst>
        </pc:spChg>
        <pc:spChg chg="del">
          <ac:chgData name="Karen Serra Lopez" userId="56a909ea-b7b7-4faf-8664-0f6c8ab3a224" providerId="ADAL" clId="{0CC182E2-7593-4AB9-B440-CCE127CA961E}" dt="2023-03-09T23:13:11.294" v="2587" actId="478"/>
          <ac:spMkLst>
            <pc:docMk/>
            <pc:sldMk cId="3797264033" sldId="294"/>
            <ac:spMk id="19" creationId="{DEC81323-DCB7-85DF-44E8-A94B87F7E424}"/>
          </ac:spMkLst>
        </pc:spChg>
        <pc:spChg chg="add mod">
          <ac:chgData name="Karen Serra Lopez" userId="56a909ea-b7b7-4faf-8664-0f6c8ab3a224" providerId="ADAL" clId="{0CC182E2-7593-4AB9-B440-CCE127CA961E}" dt="2023-03-09T23:13:22.011" v="2590" actId="1076"/>
          <ac:spMkLst>
            <pc:docMk/>
            <pc:sldMk cId="3797264033" sldId="294"/>
            <ac:spMk id="20" creationId="{295F7FA4-8D76-934D-588C-1504F94FFA6A}"/>
          </ac:spMkLst>
        </pc:spChg>
        <pc:spChg chg="del">
          <ac:chgData name="Karen Serra Lopez" userId="56a909ea-b7b7-4faf-8664-0f6c8ab3a224" providerId="ADAL" clId="{0CC182E2-7593-4AB9-B440-CCE127CA961E}" dt="2023-03-09T23:13:11.294" v="2587" actId="478"/>
          <ac:spMkLst>
            <pc:docMk/>
            <pc:sldMk cId="3797264033" sldId="294"/>
            <ac:spMk id="21" creationId="{D7E242A9-9BA0-C2CC-B2DE-D5F4D8753189}"/>
          </ac:spMkLst>
        </pc:spChg>
        <pc:spChg chg="add mod">
          <ac:chgData name="Karen Serra Lopez" userId="56a909ea-b7b7-4faf-8664-0f6c8ab3a224" providerId="ADAL" clId="{0CC182E2-7593-4AB9-B440-CCE127CA961E}" dt="2023-03-09T23:13:36.667" v="2621" actId="20577"/>
          <ac:spMkLst>
            <pc:docMk/>
            <pc:sldMk cId="3797264033" sldId="294"/>
            <ac:spMk id="22" creationId="{3CB33C34-87DD-7E11-A2C8-BABF98DD9E4F}"/>
          </ac:spMkLst>
        </pc:spChg>
        <pc:spChg chg="mod">
          <ac:chgData name="Karen Serra Lopez" userId="56a909ea-b7b7-4faf-8664-0f6c8ab3a224" providerId="ADAL" clId="{0CC182E2-7593-4AB9-B440-CCE127CA961E}" dt="2023-03-09T23:26:46.551" v="2942" actId="20577"/>
          <ac:spMkLst>
            <pc:docMk/>
            <pc:sldMk cId="3797264033" sldId="294"/>
            <ac:spMk id="501" creationId="{00000000-0000-0000-0000-000000000000}"/>
          </ac:spMkLst>
        </pc:spChg>
        <pc:grpChg chg="del">
          <ac:chgData name="Karen Serra Lopez" userId="56a909ea-b7b7-4faf-8664-0f6c8ab3a224" providerId="ADAL" clId="{0CC182E2-7593-4AB9-B440-CCE127CA961E}" dt="2023-03-09T23:13:11.294" v="2587" actId="478"/>
          <ac:grpSpMkLst>
            <pc:docMk/>
            <pc:sldMk cId="3797264033" sldId="294"/>
            <ac:grpSpMk id="6" creationId="{C17327C2-3E21-6DAF-2044-5805CDAA90AC}"/>
          </ac:grpSpMkLst>
        </pc:grp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2" creationId="{2BB393F8-20CC-413A-D509-06CF675E7A7A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3" creationId="{769331B2-2DBD-B42A-0A48-B66BE565D151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4" creationId="{E2EC0BFB-20E2-50FD-ACEE-27E78C34D9AE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5" creationId="{5BCC9477-1ED4-99E9-8494-B3B825C7990F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9" creationId="{432411FC-C798-1EB1-6ADE-F6179F800A8A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0" creationId="{3F922279-9AA2-E3B7-7502-490BE26DCFEE}"/>
          </ac:picMkLst>
        </pc:picChg>
        <pc:picChg chg="add mod">
          <ac:chgData name="Karen Serra Lopez" userId="56a909ea-b7b7-4faf-8664-0f6c8ab3a224" providerId="ADAL" clId="{0CC182E2-7593-4AB9-B440-CCE127CA961E}" dt="2023-03-09T23:13:19.293" v="2589" actId="1076"/>
          <ac:picMkLst>
            <pc:docMk/>
            <pc:sldMk cId="3797264033" sldId="294"/>
            <ac:picMk id="11" creationId="{0F26C414-809C-67E7-2F5C-42DB045BDEDD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2" creationId="{0E291481-671A-5B9F-CE8B-1A99A301160B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3" creationId="{F915DFE6-5C7F-618E-36EE-38EE59B60E4E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4" creationId="{A1E390FF-0D63-F258-EDBE-6D58D6392062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5" creationId="{0FD65327-D7E2-DF2C-68C2-7E92BF5B010A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6" creationId="{49EAFED2-3BD3-7276-288A-5CB3312DAFC8}"/>
          </ac:picMkLst>
        </pc:picChg>
        <pc:picChg chg="del">
          <ac:chgData name="Karen Serra Lopez" userId="56a909ea-b7b7-4faf-8664-0f6c8ab3a224" providerId="ADAL" clId="{0CC182E2-7593-4AB9-B440-CCE127CA961E}" dt="2023-03-09T23:13:11.294" v="2587" actId="478"/>
          <ac:picMkLst>
            <pc:docMk/>
            <pc:sldMk cId="3797264033" sldId="294"/>
            <ac:picMk id="17" creationId="{30C486A6-45F2-48F7-1193-A060512C606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2:15.331" v="3473"/>
              <pc2:cmMkLst xmlns:pc2="http://schemas.microsoft.com/office/powerpoint/2019/9/main/command">
                <pc:docMk/>
                <pc:sldMk cId="3797264033" sldId="294"/>
                <pc2:cmMk id="{397377A5-0462-455E-83E7-1824DBB995FC}"/>
              </pc2:cmMkLst>
            </pc226:cmChg>
          </p:ext>
        </pc:extLst>
      </pc:sldChg>
      <pc:sldChg chg="addSp delSp modSp add mod">
        <pc:chgData name="Karen Serra Lopez" userId="56a909ea-b7b7-4faf-8664-0f6c8ab3a224" providerId="ADAL" clId="{0CC182E2-7593-4AB9-B440-CCE127CA961E}" dt="2023-03-10T20:35:09.706" v="3148" actId="114"/>
        <pc:sldMkLst>
          <pc:docMk/>
          <pc:sldMk cId="2028948287" sldId="295"/>
        </pc:sldMkLst>
        <pc:spChg chg="mod">
          <ac:chgData name="Karen Serra Lopez" userId="56a909ea-b7b7-4faf-8664-0f6c8ab3a224" providerId="ADAL" clId="{0CC182E2-7593-4AB9-B440-CCE127CA961E}" dt="2023-03-09T23:25:31.005" v="2930" actId="1037"/>
          <ac:spMkLst>
            <pc:docMk/>
            <pc:sldMk cId="2028948287" sldId="295"/>
            <ac:spMk id="11" creationId="{7D027FFC-91A2-5226-DB80-84FDFE9F3155}"/>
          </ac:spMkLst>
        </pc:spChg>
        <pc:spChg chg="mod">
          <ac:chgData name="Karen Serra Lopez" userId="56a909ea-b7b7-4faf-8664-0f6c8ab3a224" providerId="ADAL" clId="{0CC182E2-7593-4AB9-B440-CCE127CA961E}" dt="2023-03-09T23:25:31.005" v="2930" actId="1037"/>
          <ac:spMkLst>
            <pc:docMk/>
            <pc:sldMk cId="2028948287" sldId="295"/>
            <ac:spMk id="12" creationId="{D6807ECC-D106-8B44-1E73-25B677C943C3}"/>
          </ac:spMkLst>
        </pc:spChg>
        <pc:spChg chg="del">
          <ac:chgData name="Karen Serra Lopez" userId="56a909ea-b7b7-4faf-8664-0f6c8ab3a224" providerId="ADAL" clId="{0CC182E2-7593-4AB9-B440-CCE127CA961E}" dt="2023-03-09T23:22:19.008" v="2783" actId="478"/>
          <ac:spMkLst>
            <pc:docMk/>
            <pc:sldMk cId="2028948287" sldId="295"/>
            <ac:spMk id="13" creationId="{A602B02B-7E88-12FA-9CA2-DAC8E4C41A85}"/>
          </ac:spMkLst>
        </pc:spChg>
        <pc:spChg chg="del">
          <ac:chgData name="Karen Serra Lopez" userId="56a909ea-b7b7-4faf-8664-0f6c8ab3a224" providerId="ADAL" clId="{0CC182E2-7593-4AB9-B440-CCE127CA961E}" dt="2023-03-09T23:22:19.008" v="2783" actId="478"/>
          <ac:spMkLst>
            <pc:docMk/>
            <pc:sldMk cId="2028948287" sldId="295"/>
            <ac:spMk id="14" creationId="{08A60A28-49E9-7911-6B23-CAB0455A45D8}"/>
          </ac:spMkLst>
        </pc:spChg>
        <pc:spChg chg="add mod">
          <ac:chgData name="Karen Serra Lopez" userId="56a909ea-b7b7-4faf-8664-0f6c8ab3a224" providerId="ADAL" clId="{0CC182E2-7593-4AB9-B440-CCE127CA961E}" dt="2023-03-09T23:25:08.091" v="2908" actId="1076"/>
          <ac:spMkLst>
            <pc:docMk/>
            <pc:sldMk cId="2028948287" sldId="295"/>
            <ac:spMk id="16" creationId="{66A2D88B-71CB-1EC5-42BC-A2DFC1754757}"/>
          </ac:spMkLst>
        </pc:spChg>
        <pc:spChg chg="add mod">
          <ac:chgData name="Karen Serra Lopez" userId="56a909ea-b7b7-4faf-8664-0f6c8ab3a224" providerId="ADAL" clId="{0CC182E2-7593-4AB9-B440-CCE127CA961E}" dt="2023-03-10T20:35:09.706" v="3148" actId="114"/>
          <ac:spMkLst>
            <pc:docMk/>
            <pc:sldMk cId="2028948287" sldId="295"/>
            <ac:spMk id="21" creationId="{18C58024-85FF-B154-6482-33E63FEA62A5}"/>
          </ac:spMkLst>
        </pc:spChg>
        <pc:spChg chg="mod">
          <ac:chgData name="Karen Serra Lopez" userId="56a909ea-b7b7-4faf-8664-0f6c8ab3a224" providerId="ADAL" clId="{0CC182E2-7593-4AB9-B440-CCE127CA961E}" dt="2023-03-09T23:19:14.450" v="2766" actId="6549"/>
          <ac:spMkLst>
            <pc:docMk/>
            <pc:sldMk cId="2028948287" sldId="295"/>
            <ac:spMk id="282" creationId="{00000000-0000-0000-0000-000000000000}"/>
          </ac:spMkLst>
        </pc:spChg>
        <pc:picChg chg="mod modCrop">
          <ac:chgData name="Karen Serra Lopez" userId="56a909ea-b7b7-4faf-8664-0f6c8ab3a224" providerId="ADAL" clId="{0CC182E2-7593-4AB9-B440-CCE127CA961E}" dt="2023-03-09T23:25:31.005" v="2930" actId="1037"/>
          <ac:picMkLst>
            <pc:docMk/>
            <pc:sldMk cId="2028948287" sldId="295"/>
            <ac:picMk id="3" creationId="{799A5D26-90B3-64EC-8890-ECEF9442FFBF}"/>
          </ac:picMkLst>
        </pc:picChg>
        <pc:picChg chg="mod">
          <ac:chgData name="Karen Serra Lopez" userId="56a909ea-b7b7-4faf-8664-0f6c8ab3a224" providerId="ADAL" clId="{0CC182E2-7593-4AB9-B440-CCE127CA961E}" dt="2023-03-09T23:25:31.005" v="2930" actId="1037"/>
          <ac:picMkLst>
            <pc:docMk/>
            <pc:sldMk cId="2028948287" sldId="295"/>
            <ac:picMk id="4" creationId="{3C2721F2-2EA4-B4EB-33B7-306EA0BBE24D}"/>
          </ac:picMkLst>
        </pc:picChg>
        <pc:picChg chg="mod">
          <ac:chgData name="Karen Serra Lopez" userId="56a909ea-b7b7-4faf-8664-0f6c8ab3a224" providerId="ADAL" clId="{0CC182E2-7593-4AB9-B440-CCE127CA961E}" dt="2023-03-09T23:25:31.005" v="2930" actId="1037"/>
          <ac:picMkLst>
            <pc:docMk/>
            <pc:sldMk cId="2028948287" sldId="295"/>
            <ac:picMk id="5" creationId="{2A95913E-31BE-459C-C803-ABF5287C2F61}"/>
          </ac:picMkLst>
        </pc:picChg>
        <pc:picChg chg="del">
          <ac:chgData name="Karen Serra Lopez" userId="56a909ea-b7b7-4faf-8664-0f6c8ab3a224" providerId="ADAL" clId="{0CC182E2-7593-4AB9-B440-CCE127CA961E}" dt="2023-03-09T23:22:19.008" v="2783" actId="478"/>
          <ac:picMkLst>
            <pc:docMk/>
            <pc:sldMk cId="2028948287" sldId="295"/>
            <ac:picMk id="6" creationId="{05F9F656-CCAC-4758-3886-31A63DB67FD2}"/>
          </ac:picMkLst>
        </pc:picChg>
        <pc:picChg chg="del">
          <ac:chgData name="Karen Serra Lopez" userId="56a909ea-b7b7-4faf-8664-0f6c8ab3a224" providerId="ADAL" clId="{0CC182E2-7593-4AB9-B440-CCE127CA961E}" dt="2023-03-09T23:22:19.008" v="2783" actId="478"/>
          <ac:picMkLst>
            <pc:docMk/>
            <pc:sldMk cId="2028948287" sldId="295"/>
            <ac:picMk id="7" creationId="{14A20DA2-EC11-CE7B-3BC0-857F09E2350E}"/>
          </ac:picMkLst>
        </pc:picChg>
        <pc:picChg chg="add mod">
          <ac:chgData name="Karen Serra Lopez" userId="56a909ea-b7b7-4faf-8664-0f6c8ab3a224" providerId="ADAL" clId="{0CC182E2-7593-4AB9-B440-CCE127CA961E}" dt="2023-03-09T23:25:00.947" v="2906" actId="1076"/>
          <ac:picMkLst>
            <pc:docMk/>
            <pc:sldMk cId="2028948287" sldId="295"/>
            <ac:picMk id="15" creationId="{E1D04AB3-A683-AFB3-905C-82FC855F2B07}"/>
          </ac:picMkLst>
        </pc:picChg>
        <pc:picChg chg="add mod">
          <ac:chgData name="Karen Serra Lopez" userId="56a909ea-b7b7-4faf-8664-0f6c8ab3a224" providerId="ADAL" clId="{0CC182E2-7593-4AB9-B440-CCE127CA961E}" dt="2023-03-09T23:26:11.960" v="2939" actId="1037"/>
          <ac:picMkLst>
            <pc:docMk/>
            <pc:sldMk cId="2028948287" sldId="295"/>
            <ac:picMk id="19" creationId="{A34063DD-F84A-BFF1-021B-C7B7929F7466}"/>
          </ac:picMkLst>
        </pc:picChg>
        <pc:picChg chg="add mod">
          <ac:chgData name="Karen Serra Lopez" userId="56a909ea-b7b7-4faf-8664-0f6c8ab3a224" providerId="ADAL" clId="{0CC182E2-7593-4AB9-B440-CCE127CA961E}" dt="2023-03-09T23:26:11.960" v="2939" actId="1037"/>
          <ac:picMkLst>
            <pc:docMk/>
            <pc:sldMk cId="2028948287" sldId="295"/>
            <ac:picMk id="20" creationId="{9FE8C789-F4EE-4810-46FE-4E608FF0377A}"/>
          </ac:picMkLst>
        </pc:picChg>
        <pc:cxnChg chg="add mod">
          <ac:chgData name="Karen Serra Lopez" userId="56a909ea-b7b7-4faf-8664-0f6c8ab3a224" providerId="ADAL" clId="{0CC182E2-7593-4AB9-B440-CCE127CA961E}" dt="2023-03-09T23:25:25.524" v="2911" actId="1582"/>
          <ac:cxnSpMkLst>
            <pc:docMk/>
            <pc:sldMk cId="2028948287" sldId="295"/>
            <ac:cxnSpMk id="18" creationId="{825ADAB6-6AB7-0255-BBC3-82A41CE4DD96}"/>
          </ac:cxnSpMkLst>
        </pc:cxnChg>
      </pc:sldChg>
      <pc:sldChg chg="delSp modSp add mod ord">
        <pc:chgData name="Karen Serra Lopez" userId="56a909ea-b7b7-4faf-8664-0f6c8ab3a224" providerId="ADAL" clId="{0CC182E2-7593-4AB9-B440-CCE127CA961E}" dt="2023-03-09T23:20:24.652" v="2781"/>
        <pc:sldMkLst>
          <pc:docMk/>
          <pc:sldMk cId="2836344345" sldId="296"/>
        </pc:sldMkLst>
        <pc:spChg chg="del">
          <ac:chgData name="Karen Serra Lopez" userId="56a909ea-b7b7-4faf-8664-0f6c8ab3a224" providerId="ADAL" clId="{0CC182E2-7593-4AB9-B440-CCE127CA961E}" dt="2023-03-09T23:19:26.726" v="2768" actId="478"/>
          <ac:spMkLst>
            <pc:docMk/>
            <pc:sldMk cId="2836344345" sldId="296"/>
            <ac:spMk id="10" creationId="{8316B987-2B89-5218-2F4E-DE4C01EA205B}"/>
          </ac:spMkLst>
        </pc:spChg>
        <pc:spChg chg="del">
          <ac:chgData name="Karen Serra Lopez" userId="56a909ea-b7b7-4faf-8664-0f6c8ab3a224" providerId="ADAL" clId="{0CC182E2-7593-4AB9-B440-CCE127CA961E}" dt="2023-03-09T23:19:26.726" v="2768" actId="478"/>
          <ac:spMkLst>
            <pc:docMk/>
            <pc:sldMk cId="2836344345" sldId="296"/>
            <ac:spMk id="11" creationId="{7D027FFC-91A2-5226-DB80-84FDFE9F3155}"/>
          </ac:spMkLst>
        </pc:spChg>
        <pc:spChg chg="del">
          <ac:chgData name="Karen Serra Lopez" userId="56a909ea-b7b7-4faf-8664-0f6c8ab3a224" providerId="ADAL" clId="{0CC182E2-7593-4AB9-B440-CCE127CA961E}" dt="2023-03-09T23:19:26.726" v="2768" actId="478"/>
          <ac:spMkLst>
            <pc:docMk/>
            <pc:sldMk cId="2836344345" sldId="296"/>
            <ac:spMk id="12" creationId="{D6807ECC-D106-8B44-1E73-25B677C943C3}"/>
          </ac:spMkLst>
        </pc:spChg>
        <pc:spChg chg="mod">
          <ac:chgData name="Karen Serra Lopez" userId="56a909ea-b7b7-4faf-8664-0f6c8ab3a224" providerId="ADAL" clId="{0CC182E2-7593-4AB9-B440-CCE127CA961E}" dt="2023-03-09T23:20:21.310" v="2779" actId="1076"/>
          <ac:spMkLst>
            <pc:docMk/>
            <pc:sldMk cId="2836344345" sldId="296"/>
            <ac:spMk id="13" creationId="{A602B02B-7E88-12FA-9CA2-DAC8E4C41A85}"/>
          </ac:spMkLst>
        </pc:spChg>
        <pc:spChg chg="mod">
          <ac:chgData name="Karen Serra Lopez" userId="56a909ea-b7b7-4faf-8664-0f6c8ab3a224" providerId="ADAL" clId="{0CC182E2-7593-4AB9-B440-CCE127CA961E}" dt="2023-03-09T23:20:21.310" v="2779" actId="1076"/>
          <ac:spMkLst>
            <pc:docMk/>
            <pc:sldMk cId="2836344345" sldId="296"/>
            <ac:spMk id="14" creationId="{08A60A28-49E9-7911-6B23-CAB0455A45D8}"/>
          </ac:spMkLst>
        </pc:spChg>
        <pc:spChg chg="mod">
          <ac:chgData name="Karen Serra Lopez" userId="56a909ea-b7b7-4faf-8664-0f6c8ab3a224" providerId="ADAL" clId="{0CC182E2-7593-4AB9-B440-CCE127CA961E}" dt="2023-03-09T23:20:16.650" v="2778" actId="1076"/>
          <ac:spMkLst>
            <pc:docMk/>
            <pc:sldMk cId="2836344345" sldId="296"/>
            <ac:spMk id="281" creationId="{00000000-0000-0000-0000-000000000000}"/>
          </ac:spMkLst>
        </pc:spChg>
        <pc:spChg chg="mod">
          <ac:chgData name="Karen Serra Lopez" userId="56a909ea-b7b7-4faf-8664-0f6c8ab3a224" providerId="ADAL" clId="{0CC182E2-7593-4AB9-B440-CCE127CA961E}" dt="2023-03-09T23:19:51.373" v="2775" actId="6549"/>
          <ac:spMkLst>
            <pc:docMk/>
            <pc:sldMk cId="2836344345" sldId="296"/>
            <ac:spMk id="282" creationId="{00000000-0000-0000-0000-000000000000}"/>
          </ac:spMkLst>
        </pc:spChg>
        <pc:picChg chg="mod modCrop">
          <ac:chgData name="Karen Serra Lopez" userId="56a909ea-b7b7-4faf-8664-0f6c8ab3a224" providerId="ADAL" clId="{0CC182E2-7593-4AB9-B440-CCE127CA961E}" dt="2023-03-09T23:20:21.310" v="2779" actId="1076"/>
          <ac:picMkLst>
            <pc:docMk/>
            <pc:sldMk cId="2836344345" sldId="296"/>
            <ac:picMk id="3" creationId="{799A5D26-90B3-64EC-8890-ECEF9442FFBF}"/>
          </ac:picMkLst>
        </pc:picChg>
        <pc:picChg chg="del">
          <ac:chgData name="Karen Serra Lopez" userId="56a909ea-b7b7-4faf-8664-0f6c8ab3a224" providerId="ADAL" clId="{0CC182E2-7593-4AB9-B440-CCE127CA961E}" dt="2023-03-09T23:19:26.726" v="2768" actId="478"/>
          <ac:picMkLst>
            <pc:docMk/>
            <pc:sldMk cId="2836344345" sldId="296"/>
            <ac:picMk id="4" creationId="{3C2721F2-2EA4-B4EB-33B7-306EA0BBE24D}"/>
          </ac:picMkLst>
        </pc:picChg>
        <pc:picChg chg="del">
          <ac:chgData name="Karen Serra Lopez" userId="56a909ea-b7b7-4faf-8664-0f6c8ab3a224" providerId="ADAL" clId="{0CC182E2-7593-4AB9-B440-CCE127CA961E}" dt="2023-03-09T23:19:26.726" v="2768" actId="478"/>
          <ac:picMkLst>
            <pc:docMk/>
            <pc:sldMk cId="2836344345" sldId="296"/>
            <ac:picMk id="5" creationId="{2A95913E-31BE-459C-C803-ABF5287C2F61}"/>
          </ac:picMkLst>
        </pc:picChg>
        <pc:picChg chg="mod">
          <ac:chgData name="Karen Serra Lopez" userId="56a909ea-b7b7-4faf-8664-0f6c8ab3a224" providerId="ADAL" clId="{0CC182E2-7593-4AB9-B440-CCE127CA961E}" dt="2023-03-09T23:20:21.310" v="2779" actId="1076"/>
          <ac:picMkLst>
            <pc:docMk/>
            <pc:sldMk cId="2836344345" sldId="296"/>
            <ac:picMk id="6" creationId="{05F9F656-CCAC-4758-3886-31A63DB67FD2}"/>
          </ac:picMkLst>
        </pc:picChg>
        <pc:picChg chg="mod">
          <ac:chgData name="Karen Serra Lopez" userId="56a909ea-b7b7-4faf-8664-0f6c8ab3a224" providerId="ADAL" clId="{0CC182E2-7593-4AB9-B440-CCE127CA961E}" dt="2023-03-09T23:20:21.310" v="2779" actId="1076"/>
          <ac:picMkLst>
            <pc:docMk/>
            <pc:sldMk cId="2836344345" sldId="296"/>
            <ac:picMk id="7" creationId="{14A20DA2-EC11-CE7B-3BC0-857F09E2350E}"/>
          </ac:picMkLst>
        </pc:picChg>
        <pc:picChg chg="del">
          <ac:chgData name="Karen Serra Lopez" userId="56a909ea-b7b7-4faf-8664-0f6c8ab3a224" providerId="ADAL" clId="{0CC182E2-7593-4AB9-B440-CCE127CA961E}" dt="2023-03-09T23:19:26.726" v="2768" actId="478"/>
          <ac:picMkLst>
            <pc:docMk/>
            <pc:sldMk cId="2836344345" sldId="296"/>
            <ac:picMk id="8" creationId="{6572FD31-0144-D3A9-79CC-DE4A6F3457AA}"/>
          </ac:picMkLst>
        </pc:picChg>
        <pc:picChg chg="del">
          <ac:chgData name="Karen Serra Lopez" userId="56a909ea-b7b7-4faf-8664-0f6c8ab3a224" providerId="ADAL" clId="{0CC182E2-7593-4AB9-B440-CCE127CA961E}" dt="2023-03-09T23:19:26.726" v="2768" actId="478"/>
          <ac:picMkLst>
            <pc:docMk/>
            <pc:sldMk cId="2836344345" sldId="296"/>
            <ac:picMk id="9" creationId="{CE6F5EB3-2299-56F1-F8C3-068E328B2A47}"/>
          </ac:picMkLst>
        </pc:picChg>
      </pc:sldChg>
      <pc:sldChg chg="delSp modSp add mod modNotesTx">
        <pc:chgData name="Karen Serra Lopez" userId="56a909ea-b7b7-4faf-8664-0f6c8ab3a224" providerId="ADAL" clId="{0CC182E2-7593-4AB9-B440-CCE127CA961E}" dt="2023-03-10T20:43:57.400" v="3519" actId="20577"/>
        <pc:sldMkLst>
          <pc:docMk/>
          <pc:sldMk cId="416908032" sldId="297"/>
        </pc:sldMkLst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34" creationId="{C129A4F6-CFDE-6201-DBCB-3437B6EECE29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0" creationId="{F1EB06FC-CCC3-0801-6E98-2BB9AEBCE922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1" creationId="{2C69B89F-6541-38C3-84B5-D20A465F102D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2" creationId="{B8FCADCC-B28B-D0DE-7D63-8953F69BA005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3" creationId="{2A4CE4D7-1A8F-01AF-603A-F745CC32A15C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4" creationId="{0DD4388A-BD90-C7E9-9966-733B77F3C5A6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5" creationId="{3CCFCE11-2AD5-D594-1669-67F6030097ED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7" creationId="{66CEDF87-39AF-B5B4-438D-1C7A2B8CADD5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48" creationId="{64690F46-D51F-5873-616A-67557ABF36E7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52" creationId="{B5F4BF70-BF41-B0B4-7888-6EF0D8680F9E}"/>
          </ac:spMkLst>
        </pc:spChg>
        <pc:spChg chg="mod">
          <ac:chgData name="Karen Serra Lopez" userId="56a909ea-b7b7-4faf-8664-0f6c8ab3a224" providerId="ADAL" clId="{0CC182E2-7593-4AB9-B440-CCE127CA961E}" dt="2023-03-09T23:27:44.191" v="2955" actId="1076"/>
          <ac:spMkLst>
            <pc:docMk/>
            <pc:sldMk cId="416908032" sldId="297"/>
            <ac:spMk id="53" creationId="{AF9D36B9-E46E-4F86-ED75-F4839CCAF1BE}"/>
          </ac:spMkLst>
        </pc:spChg>
        <pc:spChg chg="mod">
          <ac:chgData name="Karen Serra Lopez" userId="56a909ea-b7b7-4faf-8664-0f6c8ab3a224" providerId="ADAL" clId="{0CC182E2-7593-4AB9-B440-CCE127CA961E}" dt="2023-03-09T23:27:32.645" v="2953" actId="20577"/>
          <ac:spMkLst>
            <pc:docMk/>
            <pc:sldMk cId="416908032" sldId="297"/>
            <ac:spMk id="501" creationId="{00000000-0000-0000-0000-000000000000}"/>
          </ac:spMkLst>
        </pc:spChg>
        <pc:grpChg chg="del">
          <ac:chgData name="Karen Serra Lopez" userId="56a909ea-b7b7-4faf-8664-0f6c8ab3a224" providerId="ADAL" clId="{0CC182E2-7593-4AB9-B440-CCE127CA961E}" dt="2023-03-09T23:27:36.313" v="2954" actId="478"/>
          <ac:grpSpMkLst>
            <pc:docMk/>
            <pc:sldMk cId="416908032" sldId="297"/>
            <ac:grpSpMk id="5" creationId="{7C9D4BFB-1FE2-2944-7A2D-33DC4F608405}"/>
          </ac:grpSpMkLst>
        </pc:grpChg>
        <pc:grpChg chg="del">
          <ac:chgData name="Karen Serra Lopez" userId="56a909ea-b7b7-4faf-8664-0f6c8ab3a224" providerId="ADAL" clId="{0CC182E2-7593-4AB9-B440-CCE127CA961E}" dt="2023-03-09T23:27:36.313" v="2954" actId="478"/>
          <ac:grpSpMkLst>
            <pc:docMk/>
            <pc:sldMk cId="416908032" sldId="297"/>
            <ac:grpSpMk id="13" creationId="{AFD8EEAB-6EB7-4EE3-68AE-B0787A1594B8}"/>
          </ac:grpSpMkLst>
        </pc:grpChg>
        <pc:grpChg chg="del">
          <ac:chgData name="Karen Serra Lopez" userId="56a909ea-b7b7-4faf-8664-0f6c8ab3a224" providerId="ADAL" clId="{0CC182E2-7593-4AB9-B440-CCE127CA961E}" dt="2023-03-09T23:27:36.313" v="2954" actId="478"/>
          <ac:grpSpMkLst>
            <pc:docMk/>
            <pc:sldMk cId="416908032" sldId="297"/>
            <ac:grpSpMk id="22" creationId="{EA341EE7-F476-36BB-216F-902582BD2398}"/>
          </ac:grpSpMkLst>
        </pc:grpChg>
        <pc:grpChg chg="del">
          <ac:chgData name="Karen Serra Lopez" userId="56a909ea-b7b7-4faf-8664-0f6c8ab3a224" providerId="ADAL" clId="{0CC182E2-7593-4AB9-B440-CCE127CA961E}" dt="2023-03-09T23:27:36.313" v="2954" actId="478"/>
          <ac:grpSpMkLst>
            <pc:docMk/>
            <pc:sldMk cId="416908032" sldId="297"/>
            <ac:grpSpMk id="27" creationId="{0C1F0C4E-5D9C-F3F9-800C-44C5F6066259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30" creationId="{7200C172-9897-0EE3-FBA1-8150352237A9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31" creationId="{A62F5F71-A93B-491E-E474-719EE8213A01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33" creationId="{F39DA138-72E0-8072-ECFF-2488DA60BE03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38" creationId="{A7AEBB2A-75AB-A0F9-B4BD-6FE861C80E78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39" creationId="{F9020082-BD47-8F93-49B4-EB5BC73CCDF3}"/>
          </ac:grpSpMkLst>
        </pc:grpChg>
        <pc:grpChg chg="mod">
          <ac:chgData name="Karen Serra Lopez" userId="56a909ea-b7b7-4faf-8664-0f6c8ab3a224" providerId="ADAL" clId="{0CC182E2-7593-4AB9-B440-CCE127CA961E}" dt="2023-03-09T23:27:44.191" v="2955" actId="1076"/>
          <ac:grpSpMkLst>
            <pc:docMk/>
            <pc:sldMk cId="416908032" sldId="297"/>
            <ac:grpSpMk id="46" creationId="{5B8B29BF-258F-1D90-2FAB-6A5A45071AC4}"/>
          </ac:grpSpMkLst>
        </pc:grp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32" creationId="{E208D489-7C4B-DBDC-F05F-65B056C917F7}"/>
          </ac:picMkLst>
        </pc:pic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35" creationId="{D8A0A4C2-9B03-198F-F8A0-31C1743C179B}"/>
          </ac:picMkLst>
        </pc:pic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36" creationId="{075C8FED-0012-22A7-19E9-552F6110C7A2}"/>
          </ac:picMkLst>
        </pc:pic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49" creationId="{EF21CECD-C7DB-D8CE-F73F-DF6D529562C4}"/>
          </ac:picMkLst>
        </pc:pic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50" creationId="{9173D652-C966-A5DF-C783-2164E20436D2}"/>
          </ac:picMkLst>
        </pc:picChg>
        <pc:picChg chg="mod">
          <ac:chgData name="Karen Serra Lopez" userId="56a909ea-b7b7-4faf-8664-0f6c8ab3a224" providerId="ADAL" clId="{0CC182E2-7593-4AB9-B440-CCE127CA961E}" dt="2023-03-09T23:27:44.191" v="2955" actId="1076"/>
          <ac:picMkLst>
            <pc:docMk/>
            <pc:sldMk cId="416908032" sldId="297"/>
            <ac:picMk id="51" creationId="{E74299A5-BA1B-3B2B-8FCE-0BD3B8B844B4}"/>
          </ac:picMkLst>
        </pc:picChg>
        <pc:cxnChg chg="mod">
          <ac:chgData name="Karen Serra Lopez" userId="56a909ea-b7b7-4faf-8664-0f6c8ab3a224" providerId="ADAL" clId="{0CC182E2-7593-4AB9-B440-CCE127CA961E}" dt="2023-03-09T23:27:44.191" v="2955" actId="1076"/>
          <ac:cxnSpMkLst>
            <pc:docMk/>
            <pc:sldMk cId="416908032" sldId="297"/>
            <ac:cxnSpMk id="37" creationId="{BF7FDDD9-EEAE-E32C-5433-F0A6FC28457A}"/>
          </ac:cxnSpMkLst>
        </pc:cxnChg>
      </pc:sldChg>
      <pc:sldChg chg="addSp delSp modSp add mod ord modShow addCm delCm">
        <pc:chgData name="Karen Serra Lopez" userId="56a909ea-b7b7-4faf-8664-0f6c8ab3a224" providerId="ADAL" clId="{0CC182E2-7593-4AB9-B440-CCE127CA961E}" dt="2023-03-10T20:43:03.661" v="3483"/>
        <pc:sldMkLst>
          <pc:docMk/>
          <pc:sldMk cId="2358565770" sldId="298"/>
        </pc:sldMkLst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10" creationId="{D2819D8B-09BD-EA08-55AB-737A5A4B0F8F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12" creationId="{64231D15-636F-C9B6-3178-E203F1EC3D8C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31" creationId="{A9F6988D-AA69-5235-948D-96E1FDB0CB55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32" creationId="{50A7B1F9-5048-D79E-101E-105F3A23B761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33" creationId="{CB66D801-D936-9B59-5A34-484EC6F233EC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34" creationId="{6E5288DE-9178-825E-8953-F5C25D37C2AA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35" creationId="{6B5EAE10-7955-F793-7A6F-84470EB96CDF}"/>
          </ac:spMkLst>
        </pc:spChg>
        <pc:spChg chg="add 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40" creationId="{77013EFA-0C5A-FD10-0135-2CFA7A42323E}"/>
          </ac:spMkLst>
        </pc:spChg>
        <pc:spChg chg="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52" creationId="{A000658F-3E59-07FE-95AF-72A234278698}"/>
          </ac:spMkLst>
        </pc:spChg>
        <pc:spChg chg="mod">
          <ac:chgData name="Karen Serra Lopez" userId="56a909ea-b7b7-4faf-8664-0f6c8ab3a224" providerId="ADAL" clId="{0CC182E2-7593-4AB9-B440-CCE127CA961E}" dt="2023-03-09T23:31:46.096" v="3019"/>
          <ac:spMkLst>
            <pc:docMk/>
            <pc:sldMk cId="2358565770" sldId="298"/>
            <ac:spMk id="58" creationId="{E8B51CAA-D2CF-DAA8-13F3-F4149B8A01BD}"/>
          </ac:spMkLst>
        </pc:spChg>
        <pc:spChg chg="add del">
          <ac:chgData name="Karen Serra Lopez" userId="56a909ea-b7b7-4faf-8664-0f6c8ab3a224" providerId="ADAL" clId="{0CC182E2-7593-4AB9-B440-CCE127CA961E}" dt="2023-03-09T23:32:21.050" v="3023" actId="22"/>
          <ac:spMkLst>
            <pc:docMk/>
            <pc:sldMk cId="2358565770" sldId="298"/>
            <ac:spMk id="61" creationId="{ECFDEF9F-2BCD-4C4A-6607-F6FB91B2DF4B}"/>
          </ac:spMkLst>
        </pc:spChg>
        <pc:spChg chg="add mod">
          <ac:chgData name="Karen Serra Lopez" userId="56a909ea-b7b7-4faf-8664-0f6c8ab3a224" providerId="ADAL" clId="{0CC182E2-7593-4AB9-B440-CCE127CA961E}" dt="2023-03-09T23:32:24.589" v="3025" actId="6549"/>
          <ac:spMkLst>
            <pc:docMk/>
            <pc:sldMk cId="2358565770" sldId="298"/>
            <ac:spMk id="63" creationId="{EC5B4520-01E5-4FF4-1A4B-C44D39486CB0}"/>
          </ac:spMkLst>
        </pc:spChg>
        <pc:spChg chg="mod">
          <ac:chgData name="Karen Serra Lopez" userId="56a909ea-b7b7-4faf-8664-0f6c8ab3a224" providerId="ADAL" clId="{0CC182E2-7593-4AB9-B440-CCE127CA961E}" dt="2023-03-09T23:31:32.148" v="3016" actId="20577"/>
          <ac:spMkLst>
            <pc:docMk/>
            <pc:sldMk cId="2358565770" sldId="298"/>
            <ac:spMk id="501" creationId="{00000000-0000-0000-0000-000000000000}"/>
          </ac:spMkLst>
        </pc:spChg>
        <pc:grpChg chg="del">
          <ac:chgData name="Karen Serra Lopez" userId="56a909ea-b7b7-4faf-8664-0f6c8ab3a224" providerId="ADAL" clId="{0CC182E2-7593-4AB9-B440-CCE127CA961E}" dt="2023-03-09T23:31:26.287" v="2993" actId="478"/>
          <ac:grpSpMkLst>
            <pc:docMk/>
            <pc:sldMk cId="2358565770" sldId="298"/>
            <ac:grpSpMk id="3" creationId="{CFEFA551-CD32-3193-2CF0-A1CA3A78EAC6}"/>
          </ac:grpSpMkLst>
        </pc:grpChg>
        <pc:grpChg chg="del">
          <ac:chgData name="Karen Serra Lopez" userId="56a909ea-b7b7-4faf-8664-0f6c8ab3a224" providerId="ADAL" clId="{0CC182E2-7593-4AB9-B440-CCE127CA961E}" dt="2023-03-09T23:31:26.287" v="2993" actId="478"/>
          <ac:grpSpMkLst>
            <pc:docMk/>
            <pc:sldMk cId="2358565770" sldId="298"/>
            <ac:grpSpMk id="6" creationId="{311D7579-67C2-2211-F6DC-8ACF535F7730}"/>
          </ac:grpSpMkLst>
        </pc:grpChg>
        <pc:grpChg chg="add 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20" creationId="{435F0DC0-5794-AA0A-E72F-193EC4D05B31}"/>
          </ac:grpSpMkLst>
        </pc:grpChg>
        <pc:grpChg chg="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21" creationId="{99742AD2-1F18-9B1E-0060-291F7D02C388}"/>
          </ac:grpSpMkLst>
        </pc:grpChg>
        <pc:grpChg chg="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23" creationId="{750FDECB-32F4-015F-4441-6669D4A226A8}"/>
          </ac:grpSpMkLst>
        </pc:grpChg>
        <pc:grpChg chg="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25" creationId="{17EED9FF-3C55-B558-2495-0B3E389252D5}"/>
          </ac:grpSpMkLst>
        </pc:grpChg>
        <pc:grpChg chg="add 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42" creationId="{48D6D87C-73F2-F60E-6405-D50FA8DC56AC}"/>
          </ac:grpSpMkLst>
        </pc:grpChg>
        <pc:grpChg chg="add 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48" creationId="{F6311C35-35AD-A4C7-62B8-7CFB5077E5C4}"/>
          </ac:grpSpMkLst>
        </pc:grpChg>
        <pc:grpChg chg="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50" creationId="{7EDDD317-8358-3340-0DCB-D514D9E398B5}"/>
          </ac:grpSpMkLst>
        </pc:grpChg>
        <pc:grpChg chg="add 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54" creationId="{FF7F67B4-7BD6-00BC-B2F6-F65680BD9D82}"/>
          </ac:grpSpMkLst>
        </pc:grpChg>
        <pc:grpChg chg="mod">
          <ac:chgData name="Karen Serra Lopez" userId="56a909ea-b7b7-4faf-8664-0f6c8ab3a224" providerId="ADAL" clId="{0CC182E2-7593-4AB9-B440-CCE127CA961E}" dt="2023-03-09T23:31:46.096" v="3019"/>
          <ac:grpSpMkLst>
            <pc:docMk/>
            <pc:sldMk cId="2358565770" sldId="298"/>
            <ac:grpSpMk id="56" creationId="{4BC55A92-D163-E47F-A402-B1F42ED7EC57}"/>
          </ac:grpSpMkLst>
        </pc:grp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2" creationId="{6796F393-4165-FF7F-4D3E-8E2DF266A47E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9" creationId="{1DBD8AFB-6CD0-EE5F-6388-B317FC64BA40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11" creationId="{E9730B5E-DE9E-9A2A-95F9-EDFDEB78F1EE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13" creationId="{5D5155E7-8DD6-B1BB-6A78-E0DD80EB06E5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14" creationId="{B687BC03-8CAE-0E3C-59CB-5FC55F1B4562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15" creationId="{03ABFDBA-5C96-C43D-E11A-C905609F706C}"/>
          </ac:picMkLst>
        </pc:picChg>
        <pc:picChg chg="del">
          <ac:chgData name="Karen Serra Lopez" userId="56a909ea-b7b7-4faf-8664-0f6c8ab3a224" providerId="ADAL" clId="{0CC182E2-7593-4AB9-B440-CCE127CA961E}" dt="2023-03-09T23:31:26.287" v="2993" actId="478"/>
          <ac:picMkLst>
            <pc:docMk/>
            <pc:sldMk cId="2358565770" sldId="298"/>
            <ac:picMk id="16" creationId="{5BFD5068-294D-2462-5904-9847E0556B52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22" creationId="{062AEEF7-B0F7-5C8C-7A17-AAE50C11EC24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24" creationId="{1BDA55B0-1936-9151-01EF-ABD65A43AA4A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26" creationId="{E0A18D2B-27FE-F396-E91B-EC52928DF4F7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27" creationId="{D6EB5F78-CAFC-EC08-F187-05E2A46FDF5A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28" creationId="{D09D5323-E928-5EAF-D3BA-7FC8B39DD015}"/>
          </ac:picMkLst>
        </pc:picChg>
        <pc:picChg chg="add mod">
          <ac:chgData name="Karen Serra Lopez" userId="56a909ea-b7b7-4faf-8664-0f6c8ab3a224" providerId="ADAL" clId="{0CC182E2-7593-4AB9-B440-CCE127CA961E}" dt="2023-03-10T20:42:52.680" v="3480" actId="14100"/>
          <ac:picMkLst>
            <pc:docMk/>
            <pc:sldMk cId="2358565770" sldId="298"/>
            <ac:picMk id="36" creationId="{CA097288-E910-D401-9FF1-088C64899EF6}"/>
          </ac:picMkLst>
        </pc:picChg>
        <pc:picChg chg="add mod">
          <ac:chgData name="Karen Serra Lopez" userId="56a909ea-b7b7-4faf-8664-0f6c8ab3a224" providerId="ADAL" clId="{0CC182E2-7593-4AB9-B440-CCE127CA961E}" dt="2023-03-10T20:42:55.751" v="3481" actId="14100"/>
          <ac:picMkLst>
            <pc:docMk/>
            <pc:sldMk cId="2358565770" sldId="298"/>
            <ac:picMk id="37" creationId="{7E513EAC-25CB-0861-3AD0-57DBDCD42128}"/>
          </ac:picMkLst>
        </pc:picChg>
        <pc:picChg chg="add 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1" creationId="{14DDEF54-727C-CE13-9C0B-819F0E1EFC97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3" creationId="{99572F38-B85B-3CAB-8BF1-68BA5D6AEF85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4" creationId="{684FAEA7-2E09-159B-7A99-3BF2BB3A5A17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5" creationId="{61CAE20D-50C6-18A9-C119-F7C0E3A5193B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6" creationId="{CF4B9317-4ECE-20DD-BFC9-DB660B1C3E3C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7" creationId="{21E7BEF7-D81F-AF07-70E0-65C400AF115A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49" creationId="{9CDA91DA-D076-1351-827B-8DABDE432037}"/>
          </ac:picMkLst>
        </pc:picChg>
        <pc:picChg chg="add 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53" creationId="{DA7B27F5-5C38-F9DB-6C52-FFBDD3D56749}"/>
          </ac:picMkLst>
        </pc:picChg>
        <pc:picChg chg="mod">
          <ac:chgData name="Karen Serra Lopez" userId="56a909ea-b7b7-4faf-8664-0f6c8ab3a224" providerId="ADAL" clId="{0CC182E2-7593-4AB9-B440-CCE127CA961E}" dt="2023-03-09T23:31:46.096" v="3019"/>
          <ac:picMkLst>
            <pc:docMk/>
            <pc:sldMk cId="2358565770" sldId="298"/>
            <ac:picMk id="55" creationId="{475B8C43-C12B-798F-4411-9F4584240FBC}"/>
          </ac:picMkLst>
        </pc:pic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17" creationId="{3B3F4015-262F-2136-D50E-171BD243F333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18" creationId="{21AF23DC-F175-C6D1-A04D-639C5E5FEAF0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19" creationId="{78E68F91-C111-5E2C-1C10-95060CF53BD1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29" creationId="{4122F96D-AD3D-630E-467E-2CF132B7B0B5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30" creationId="{77107655-A0D5-DF43-D9A1-4993CF3F3086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38" creationId="{9DA221FA-26F3-6E51-41B9-20150BD89379}"/>
          </ac:cxnSpMkLst>
        </pc:cxnChg>
        <pc:cxnChg chg="add 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39" creationId="{3475D1C5-7BF5-37ED-3FCF-9D5F4A9998BB}"/>
          </ac:cxnSpMkLst>
        </pc:cxnChg>
        <pc:cxnChg chg="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51" creationId="{45855744-37C2-6CC0-F2F8-5B9E0D90D3F7}"/>
          </ac:cxnSpMkLst>
        </pc:cxnChg>
        <pc:cxnChg chg="mod">
          <ac:chgData name="Karen Serra Lopez" userId="56a909ea-b7b7-4faf-8664-0f6c8ab3a224" providerId="ADAL" clId="{0CC182E2-7593-4AB9-B440-CCE127CA961E}" dt="2023-03-09T23:31:46.096" v="3019"/>
          <ac:cxnSpMkLst>
            <pc:docMk/>
            <pc:sldMk cId="2358565770" sldId="298"/>
            <ac:cxnSpMk id="57" creationId="{10FB5BDB-E92A-FBE0-176E-3AFCE87864A3}"/>
          </ac:cxnSpMkLst>
        </pc:cxnChg>
        <pc:cxnChg chg="add del mod">
          <ac:chgData name="Karen Serra Lopez" userId="56a909ea-b7b7-4faf-8664-0f6c8ab3a224" providerId="ADAL" clId="{0CC182E2-7593-4AB9-B440-CCE127CA961E}" dt="2023-03-09T23:31:51.204" v="3020" actId="478"/>
          <ac:cxnSpMkLst>
            <pc:docMk/>
            <pc:sldMk cId="2358565770" sldId="298"/>
            <ac:cxnSpMk id="59" creationId="{1D3E800D-23FC-51FB-1343-5237B341F8C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3:03.661" v="3483"/>
              <pc2:cmMkLst xmlns:pc2="http://schemas.microsoft.com/office/powerpoint/2019/9/main/command">
                <pc:docMk/>
                <pc:sldMk cId="2358565770" sldId="298"/>
                <pc2:cmMk id="{2E9A970C-51C1-4AE0-AD81-BA1314BD7FB3}"/>
              </pc2:cmMkLst>
            </pc226:cmChg>
          </p:ext>
        </pc:extLst>
      </pc:sldChg>
      <pc:sldChg chg="add del">
        <pc:chgData name="Karen Serra Lopez" userId="56a909ea-b7b7-4faf-8664-0f6c8ab3a224" providerId="ADAL" clId="{0CC182E2-7593-4AB9-B440-CCE127CA961E}" dt="2023-03-09T23:32:30.446" v="3027"/>
        <pc:sldMkLst>
          <pc:docMk/>
          <pc:sldMk cId="2832187413" sldId="299"/>
        </pc:sldMkLst>
      </pc:sldChg>
      <pc:sldChg chg="addSp delSp modSp add mod modShow addCm delCm modNotesTx">
        <pc:chgData name="Karen Serra Lopez" userId="56a909ea-b7b7-4faf-8664-0f6c8ab3a224" providerId="ADAL" clId="{0CC182E2-7593-4AB9-B440-CCE127CA961E}" dt="2023-03-10T20:43:24.737" v="3486" actId="729"/>
        <pc:sldMkLst>
          <pc:docMk/>
          <pc:sldMk cId="2910726888" sldId="299"/>
        </pc:sldMkLst>
        <pc:spChg chg="mod">
          <ac:chgData name="Karen Serra Lopez" userId="56a909ea-b7b7-4faf-8664-0f6c8ab3a224" providerId="ADAL" clId="{0CC182E2-7593-4AB9-B440-CCE127CA961E}" dt="2023-03-09T23:33:07.715" v="3086"/>
          <ac:spMkLst>
            <pc:docMk/>
            <pc:sldMk cId="2910726888" sldId="299"/>
            <ac:spMk id="9" creationId="{A3D3F711-C433-D04E-D5BF-A658558F16AE}"/>
          </ac:spMkLst>
        </pc:spChg>
        <pc:spChg chg="del">
          <ac:chgData name="Karen Serra Lopez" userId="56a909ea-b7b7-4faf-8664-0f6c8ab3a224" providerId="ADAL" clId="{0CC182E2-7593-4AB9-B440-CCE127CA961E}" dt="2023-03-09T23:32:37.902" v="3029" actId="478"/>
          <ac:spMkLst>
            <pc:docMk/>
            <pc:sldMk cId="2910726888" sldId="299"/>
            <ac:spMk id="12" creationId="{D3A3AA58-F42C-1227-7645-18B8D9155E3B}"/>
          </ac:spMkLst>
        </pc:spChg>
        <pc:spChg chg="del">
          <ac:chgData name="Karen Serra Lopez" userId="56a909ea-b7b7-4faf-8664-0f6c8ab3a224" providerId="ADAL" clId="{0CC182E2-7593-4AB9-B440-CCE127CA961E}" dt="2023-03-09T23:32:37.902" v="3029" actId="478"/>
          <ac:spMkLst>
            <pc:docMk/>
            <pc:sldMk cId="2910726888" sldId="299"/>
            <ac:spMk id="13" creationId="{0831851F-156C-DBF4-5AC3-63E905BD8965}"/>
          </ac:spMkLst>
        </pc:spChg>
        <pc:spChg chg="del">
          <ac:chgData name="Karen Serra Lopez" userId="56a909ea-b7b7-4faf-8664-0f6c8ab3a224" providerId="ADAL" clId="{0CC182E2-7593-4AB9-B440-CCE127CA961E}" dt="2023-03-09T23:32:37.902" v="3029" actId="478"/>
          <ac:spMkLst>
            <pc:docMk/>
            <pc:sldMk cId="2910726888" sldId="299"/>
            <ac:spMk id="14" creationId="{CFB8A284-30FE-4E14-4AF9-20C0D92DD152}"/>
          </ac:spMkLst>
        </pc:spChg>
        <pc:spChg chg="mod">
          <ac:chgData name="Karen Serra Lopez" userId="56a909ea-b7b7-4faf-8664-0f6c8ab3a224" providerId="ADAL" clId="{0CC182E2-7593-4AB9-B440-CCE127CA961E}" dt="2023-03-09T23:33:07.715" v="3086"/>
          <ac:spMkLst>
            <pc:docMk/>
            <pc:sldMk cId="2910726888" sldId="299"/>
            <ac:spMk id="16" creationId="{D7477CE4-1271-44C1-ABAF-0FB71BDE04C9}"/>
          </ac:spMkLst>
        </pc:spChg>
        <pc:spChg chg="add mod">
          <ac:chgData name="Karen Serra Lopez" userId="56a909ea-b7b7-4faf-8664-0f6c8ab3a224" providerId="ADAL" clId="{0CC182E2-7593-4AB9-B440-CCE127CA961E}" dt="2023-03-09T23:33:07.715" v="3086"/>
          <ac:spMkLst>
            <pc:docMk/>
            <pc:sldMk cId="2910726888" sldId="299"/>
            <ac:spMk id="20" creationId="{9F1FE59F-B153-708D-94D2-7D92F08EBE97}"/>
          </ac:spMkLst>
        </pc:spChg>
        <pc:spChg chg="add mod">
          <ac:chgData name="Karen Serra Lopez" userId="56a909ea-b7b7-4faf-8664-0f6c8ab3a224" providerId="ADAL" clId="{0CC182E2-7593-4AB9-B440-CCE127CA961E}" dt="2023-03-09T23:33:07.715" v="3086"/>
          <ac:spMkLst>
            <pc:docMk/>
            <pc:sldMk cId="2910726888" sldId="299"/>
            <ac:spMk id="21" creationId="{AFD24907-8D79-219F-5A19-DBA7BAB9F57B}"/>
          </ac:spMkLst>
        </pc:spChg>
        <pc:spChg chg="add mod">
          <ac:chgData name="Karen Serra Lopez" userId="56a909ea-b7b7-4faf-8664-0f6c8ab3a224" providerId="ADAL" clId="{0CC182E2-7593-4AB9-B440-CCE127CA961E}" dt="2023-03-09T23:33:07.715" v="3086"/>
          <ac:spMkLst>
            <pc:docMk/>
            <pc:sldMk cId="2910726888" sldId="299"/>
            <ac:spMk id="22" creationId="{50EDB5D6-B063-26B5-6B0C-4BC7E76117AE}"/>
          </ac:spMkLst>
        </pc:spChg>
        <pc:spChg chg="mod">
          <ac:chgData name="Karen Serra Lopez" userId="56a909ea-b7b7-4faf-8664-0f6c8ab3a224" providerId="ADAL" clId="{0CC182E2-7593-4AB9-B440-CCE127CA961E}" dt="2023-03-09T23:32:56.569" v="3085" actId="20577"/>
          <ac:spMkLst>
            <pc:docMk/>
            <pc:sldMk cId="2910726888" sldId="299"/>
            <ac:spMk id="501" creationId="{00000000-0000-0000-0000-000000000000}"/>
          </ac:spMkLst>
        </pc:spChg>
        <pc:grpChg chg="add mod">
          <ac:chgData name="Karen Serra Lopez" userId="56a909ea-b7b7-4faf-8664-0f6c8ab3a224" providerId="ADAL" clId="{0CC182E2-7593-4AB9-B440-CCE127CA961E}" dt="2023-03-09T23:33:07.715" v="3086"/>
          <ac:grpSpMkLst>
            <pc:docMk/>
            <pc:sldMk cId="2910726888" sldId="299"/>
            <ac:grpSpMk id="8" creationId="{D751C737-866F-B246-ABDA-FAA747D88FB8}"/>
          </ac:grpSpMkLst>
        </pc:grpChg>
        <pc:grpChg chg="add mod">
          <ac:chgData name="Karen Serra Lopez" userId="56a909ea-b7b7-4faf-8664-0f6c8ab3a224" providerId="ADAL" clId="{0CC182E2-7593-4AB9-B440-CCE127CA961E}" dt="2023-03-09T23:33:07.715" v="3086"/>
          <ac:grpSpMkLst>
            <pc:docMk/>
            <pc:sldMk cId="2910726888" sldId="299"/>
            <ac:grpSpMk id="15" creationId="{D17BCF53-CE34-3E10-B940-271489F573D4}"/>
          </ac:grpSpMkLst>
        </pc:grp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2" creationId="{B88752A7-91CE-AE8D-7094-E9D01CA8239E}"/>
          </ac:picMkLst>
        </pc:pic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3" creationId="{18AB41F4-B0CD-A872-1B49-BCD9D2523F26}"/>
          </ac:picMkLst>
        </pc:pic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4" creationId="{EC5401F1-3393-F902-DC08-E5C150474753}"/>
          </ac:picMkLst>
        </pc:pic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5" creationId="{2C584C20-555E-5CCD-471C-07ADD2CA378B}"/>
          </ac:picMkLst>
        </pc:pic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7" creationId="{1320DD51-E84F-3269-B264-8456E2571E0A}"/>
          </ac:picMkLst>
        </pc:picChg>
        <pc:picChg chg="del">
          <ac:chgData name="Karen Serra Lopez" userId="56a909ea-b7b7-4faf-8664-0f6c8ab3a224" providerId="ADAL" clId="{0CC182E2-7593-4AB9-B440-CCE127CA961E}" dt="2023-03-09T23:32:37.902" v="3029" actId="478"/>
          <ac:picMkLst>
            <pc:docMk/>
            <pc:sldMk cId="2910726888" sldId="299"/>
            <ac:picMk id="11" creationId="{5AB70B5D-EA3E-EE10-7685-1B0897D31711}"/>
          </ac:picMkLst>
        </pc:picChg>
        <pc:picChg chg="add mod">
          <ac:chgData name="Karen Serra Lopez" userId="56a909ea-b7b7-4faf-8664-0f6c8ab3a224" providerId="ADAL" clId="{0CC182E2-7593-4AB9-B440-CCE127CA961E}" dt="2023-03-09T23:33:07.715" v="3086"/>
          <ac:picMkLst>
            <pc:docMk/>
            <pc:sldMk cId="2910726888" sldId="299"/>
            <ac:picMk id="18" creationId="{16222577-5669-F66C-222E-37022DD3A055}"/>
          </ac:picMkLst>
        </pc:picChg>
        <pc:picChg chg="add mod">
          <ac:chgData name="Karen Serra Lopez" userId="56a909ea-b7b7-4faf-8664-0f6c8ab3a224" providerId="ADAL" clId="{0CC182E2-7593-4AB9-B440-CCE127CA961E}" dt="2023-03-09T23:33:07.715" v="3086"/>
          <ac:picMkLst>
            <pc:docMk/>
            <pc:sldMk cId="2910726888" sldId="299"/>
            <ac:picMk id="19" creationId="{2FA11D0E-E00A-1BAD-8064-8D6C1B6DED30}"/>
          </ac:picMkLst>
        </pc:picChg>
        <pc:cxnChg chg="add del mod">
          <ac:chgData name="Karen Serra Lopez" userId="56a909ea-b7b7-4faf-8664-0f6c8ab3a224" providerId="ADAL" clId="{0CC182E2-7593-4AB9-B440-CCE127CA961E}" dt="2023-03-09T23:33:11.430" v="3087" actId="478"/>
          <ac:cxnSpMkLst>
            <pc:docMk/>
            <pc:sldMk cId="2910726888" sldId="299"/>
            <ac:cxnSpMk id="6" creationId="{4DD81AF8-2BA5-3807-A446-A8ECA161808B}"/>
          </ac:cxnSpMkLst>
        </pc:cxnChg>
        <pc:cxnChg chg="mod">
          <ac:chgData name="Karen Serra Lopez" userId="56a909ea-b7b7-4faf-8664-0f6c8ab3a224" providerId="ADAL" clId="{0CC182E2-7593-4AB9-B440-CCE127CA961E}" dt="2023-03-09T23:33:07.715" v="3086"/>
          <ac:cxnSpMkLst>
            <pc:docMk/>
            <pc:sldMk cId="2910726888" sldId="299"/>
            <ac:cxnSpMk id="10" creationId="{C6DB68B9-1E09-2E9E-A318-2A435DEE42E9}"/>
          </ac:cxnSpMkLst>
        </pc:cxnChg>
        <pc:cxnChg chg="mod">
          <ac:chgData name="Karen Serra Lopez" userId="56a909ea-b7b7-4faf-8664-0f6c8ab3a224" providerId="ADAL" clId="{0CC182E2-7593-4AB9-B440-CCE127CA961E}" dt="2023-03-09T23:33:07.715" v="3086"/>
          <ac:cxnSpMkLst>
            <pc:docMk/>
            <pc:sldMk cId="2910726888" sldId="299"/>
            <ac:cxnSpMk id="17" creationId="{B072DEA7-FD1A-0947-FBB7-5E53714DF4B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3:14.058" v="3485"/>
              <pc2:cmMkLst xmlns:pc2="http://schemas.microsoft.com/office/powerpoint/2019/9/main/command">
                <pc:docMk/>
                <pc:sldMk cId="2910726888" sldId="299"/>
                <pc2:cmMk id="{78F42E88-A684-4DB7-99C8-03D2680827AA}"/>
              </pc2:cmMkLst>
            </pc226:cmChg>
          </p:ext>
        </pc:extLst>
      </pc:sldChg>
      <pc:sldChg chg="delSp modSp add del mod modShow addCm delCm">
        <pc:chgData name="Karen Serra Lopez" userId="56a909ea-b7b7-4faf-8664-0f6c8ab3a224" providerId="ADAL" clId="{0CC182E2-7593-4AB9-B440-CCE127CA961E}" dt="2023-03-10T20:45:12.670" v="3546" actId="729"/>
        <pc:sldMkLst>
          <pc:docMk/>
          <pc:sldMk cId="294913512" sldId="10622"/>
        </pc:sldMkLst>
        <pc:spChg chg="del">
          <ac:chgData name="Karen Serra Lopez" userId="56a909ea-b7b7-4faf-8664-0f6c8ab3a224" providerId="ADAL" clId="{0CC182E2-7593-4AB9-B440-CCE127CA961E}" dt="2023-03-09T23:34:21.658" v="3094" actId="478"/>
          <ac:spMkLst>
            <pc:docMk/>
            <pc:sldMk cId="294913512" sldId="10622"/>
            <ac:spMk id="6" creationId="{82074581-7B09-427D-A75D-B71A19B8D9A2}"/>
          </ac:spMkLst>
        </pc:spChg>
        <pc:spChg chg="del">
          <ac:chgData name="Karen Serra Lopez" userId="56a909ea-b7b7-4faf-8664-0f6c8ab3a224" providerId="ADAL" clId="{0CC182E2-7593-4AB9-B440-CCE127CA961E}" dt="2023-03-09T23:34:24.965" v="3095" actId="478"/>
          <ac:spMkLst>
            <pc:docMk/>
            <pc:sldMk cId="294913512" sldId="10622"/>
            <ac:spMk id="7" creationId="{C2411B62-FB01-4139-99E5-53341DDB2CD1}"/>
          </ac:spMkLst>
        </pc:spChg>
        <pc:spChg chg="mod">
          <ac:chgData name="Karen Serra Lopez" userId="56a909ea-b7b7-4faf-8664-0f6c8ab3a224" providerId="ADAL" clId="{0CC182E2-7593-4AB9-B440-CCE127CA961E}" dt="2023-03-09T23:34:30.889" v="3098" actId="1076"/>
          <ac:spMkLst>
            <pc:docMk/>
            <pc:sldMk cId="294913512" sldId="10622"/>
            <ac:spMk id="8" creationId="{26FB5B8B-384A-457F-A4F1-14AA90C7FCD0}"/>
          </ac:spMkLst>
        </pc:spChg>
        <pc:spChg chg="del">
          <ac:chgData name="Karen Serra Lopez" userId="56a909ea-b7b7-4faf-8664-0f6c8ab3a224" providerId="ADAL" clId="{0CC182E2-7593-4AB9-B440-CCE127CA961E}" dt="2023-03-09T23:34:24.965" v="3095" actId="478"/>
          <ac:spMkLst>
            <pc:docMk/>
            <pc:sldMk cId="294913512" sldId="10622"/>
            <ac:spMk id="10" creationId="{FA961C4E-0FAA-4CBB-9014-A54F4E29F6D5}"/>
          </ac:spMkLst>
        </pc:spChg>
        <pc:spChg chg="del">
          <ac:chgData name="Karen Serra Lopez" userId="56a909ea-b7b7-4faf-8664-0f6c8ab3a224" providerId="ADAL" clId="{0CC182E2-7593-4AB9-B440-CCE127CA961E}" dt="2023-03-09T23:34:21.658" v="3094" actId="478"/>
          <ac:spMkLst>
            <pc:docMk/>
            <pc:sldMk cId="294913512" sldId="10622"/>
            <ac:spMk id="15" creationId="{0FE0FF53-4116-40E1-906A-FA0C3DA9F6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5:08.023" v="3545"/>
              <pc2:cmMkLst xmlns:pc2="http://schemas.microsoft.com/office/powerpoint/2019/9/main/command">
                <pc:docMk/>
                <pc:sldMk cId="294913512" sldId="10622"/>
                <pc2:cmMk id="{29002E57-0E42-4E51-BFE2-287C6C08F2F6}"/>
              </pc2:cmMkLst>
            </pc226:cmChg>
          </p:ext>
        </pc:extLst>
      </pc:sldChg>
      <pc:sldChg chg="delSp modSp add del mod modShow addCm delCm">
        <pc:chgData name="Karen Serra Lopez" userId="56a909ea-b7b7-4faf-8664-0f6c8ab3a224" providerId="ADAL" clId="{0CC182E2-7593-4AB9-B440-CCE127CA961E}" dt="2023-03-10T20:45:25.814" v="3549" actId="729"/>
        <pc:sldMkLst>
          <pc:docMk/>
          <pc:sldMk cId="103741298" sldId="10623"/>
        </pc:sldMkLst>
        <pc:spChg chg="del">
          <ac:chgData name="Karen Serra Lopez" userId="56a909ea-b7b7-4faf-8664-0f6c8ab3a224" providerId="ADAL" clId="{0CC182E2-7593-4AB9-B440-CCE127CA961E}" dt="2023-03-09T23:34:54.056" v="3100" actId="478"/>
          <ac:spMkLst>
            <pc:docMk/>
            <pc:sldMk cId="103741298" sldId="10623"/>
            <ac:spMk id="6" creationId="{82074581-7B09-427D-A75D-B71A19B8D9A2}"/>
          </ac:spMkLst>
        </pc:spChg>
        <pc:spChg chg="del">
          <ac:chgData name="Karen Serra Lopez" userId="56a909ea-b7b7-4faf-8664-0f6c8ab3a224" providerId="ADAL" clId="{0CC182E2-7593-4AB9-B440-CCE127CA961E}" dt="2023-03-09T23:34:56.073" v="3101" actId="478"/>
          <ac:spMkLst>
            <pc:docMk/>
            <pc:sldMk cId="103741298" sldId="10623"/>
            <ac:spMk id="7" creationId="{C2411B62-FB01-4139-99E5-53341DDB2CD1}"/>
          </ac:spMkLst>
        </pc:spChg>
        <pc:grpChg chg="mod">
          <ac:chgData name="Karen Serra Lopez" userId="56a909ea-b7b7-4faf-8664-0f6c8ab3a224" providerId="ADAL" clId="{0CC182E2-7593-4AB9-B440-CCE127CA961E}" dt="2023-03-09T23:34:57.952" v="3102" actId="1076"/>
          <ac:grpSpMkLst>
            <pc:docMk/>
            <pc:sldMk cId="103741298" sldId="10623"/>
            <ac:grpSpMk id="18" creationId="{C60A8B2B-A1CC-4064-A874-C73BF2A2B146}"/>
          </ac:grpSpMkLst>
        </pc:grpChg>
        <pc:picChg chg="del">
          <ac:chgData name="Karen Serra Lopez" userId="56a909ea-b7b7-4faf-8664-0f6c8ab3a224" providerId="ADAL" clId="{0CC182E2-7593-4AB9-B440-CCE127CA961E}" dt="2023-03-09T23:34:54.056" v="3100" actId="478"/>
          <ac:picMkLst>
            <pc:docMk/>
            <pc:sldMk cId="103741298" sldId="10623"/>
            <ac:picMk id="3" creationId="{218634B0-958C-422C-BAF3-8D05C75046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5:19.148" v="3547"/>
              <pc2:cmMkLst xmlns:pc2="http://schemas.microsoft.com/office/powerpoint/2019/9/main/command">
                <pc:docMk/>
                <pc:sldMk cId="103741298" sldId="10623"/>
                <pc2:cmMk id="{A41DD7A2-7222-4C1A-A089-F7258B65D0AD}"/>
              </pc2:cmMkLst>
            </pc226:cmChg>
          </p:ext>
        </pc:extLst>
      </pc:sldChg>
      <pc:sldChg chg="delSp modSp add del mod modShow addCm delCm">
        <pc:chgData name="Karen Serra Lopez" userId="56a909ea-b7b7-4faf-8664-0f6c8ab3a224" providerId="ADAL" clId="{0CC182E2-7593-4AB9-B440-CCE127CA961E}" dt="2023-03-10T20:45:28.869" v="3550" actId="729"/>
        <pc:sldMkLst>
          <pc:docMk/>
          <pc:sldMk cId="4115113391" sldId="10624"/>
        </pc:sldMkLst>
        <pc:spChg chg="del">
          <ac:chgData name="Karen Serra Lopez" userId="56a909ea-b7b7-4faf-8664-0f6c8ab3a224" providerId="ADAL" clId="{0CC182E2-7593-4AB9-B440-CCE127CA961E}" dt="2023-03-09T23:35:15.622" v="3104" actId="478"/>
          <ac:spMkLst>
            <pc:docMk/>
            <pc:sldMk cId="4115113391" sldId="10624"/>
            <ac:spMk id="6" creationId="{82074581-7B09-427D-A75D-B71A19B8D9A2}"/>
          </ac:spMkLst>
        </pc:spChg>
        <pc:spChg chg="del">
          <ac:chgData name="Karen Serra Lopez" userId="56a909ea-b7b7-4faf-8664-0f6c8ab3a224" providerId="ADAL" clId="{0CC182E2-7593-4AB9-B440-CCE127CA961E}" dt="2023-03-09T23:35:17.332" v="3105" actId="478"/>
          <ac:spMkLst>
            <pc:docMk/>
            <pc:sldMk cId="4115113391" sldId="10624"/>
            <ac:spMk id="7" creationId="{C2411B62-FB01-4139-99E5-53341DDB2CD1}"/>
          </ac:spMkLst>
        </pc:spChg>
        <pc:grpChg chg="mod">
          <ac:chgData name="Karen Serra Lopez" userId="56a909ea-b7b7-4faf-8664-0f6c8ab3a224" providerId="ADAL" clId="{0CC182E2-7593-4AB9-B440-CCE127CA961E}" dt="2023-03-09T23:35:19.443" v="3106" actId="1076"/>
          <ac:grpSpMkLst>
            <pc:docMk/>
            <pc:sldMk cId="4115113391" sldId="10624"/>
            <ac:grpSpMk id="18" creationId="{E232BC2A-AE12-43E5-A37D-469E7845404C}"/>
          </ac:grpSpMkLst>
        </pc:grpChg>
        <pc:picChg chg="del">
          <ac:chgData name="Karen Serra Lopez" userId="56a909ea-b7b7-4faf-8664-0f6c8ab3a224" providerId="ADAL" clId="{0CC182E2-7593-4AB9-B440-CCE127CA961E}" dt="2023-03-09T23:35:15.622" v="3104" actId="478"/>
          <ac:picMkLst>
            <pc:docMk/>
            <pc:sldMk cId="4115113391" sldId="10624"/>
            <ac:picMk id="4" creationId="{C6DE7280-D878-45D3-9D5E-3157C7B662C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en Serra Lopez" userId="56a909ea-b7b7-4faf-8664-0f6c8ab3a224" providerId="ADAL" clId="{0CC182E2-7593-4AB9-B440-CCE127CA961E}" dt="2023-03-10T20:45:22.415" v="3548"/>
              <pc2:cmMkLst xmlns:pc2="http://schemas.microsoft.com/office/powerpoint/2019/9/main/command">
                <pc:docMk/>
                <pc:sldMk cId="4115113391" sldId="10624"/>
                <pc2:cmMk id="{E5D0D57D-A0C5-498C-8E3D-51CF423B0A14}"/>
              </pc2:cmMkLst>
            </pc226:cmChg>
          </p:ext>
        </pc:extLst>
      </pc:sldChg>
    </pc:docChg>
  </pc:docChgLst>
  <pc:docChgLst>
    <pc:chgData name="Karen Serra Lopez" userId="56a909ea-b7b7-4faf-8664-0f6c8ab3a224" providerId="ADAL" clId="{DB7272A0-75BE-4027-9960-3BF89ADFB490}"/>
    <pc:docChg chg="">
      <pc:chgData name="Karen Serra Lopez" userId="56a909ea-b7b7-4faf-8664-0f6c8ab3a224" providerId="ADAL" clId="{DB7272A0-75BE-4027-9960-3BF89ADFB490}" dt="2024-06-27T21:02:53.535" v="0"/>
      <pc:docMkLst>
        <pc:docMk/>
      </pc:docMkLst>
      <pc:sldChg chg="addCm">
        <pc:chgData name="Karen Serra Lopez" userId="56a909ea-b7b7-4faf-8664-0f6c8ab3a224" providerId="ADAL" clId="{DB7272A0-75BE-4027-9960-3BF89ADFB490}" dt="2024-06-27T21:02:53.535" v="0"/>
        <pc:sldMkLst>
          <pc:docMk/>
          <pc:sldMk cId="0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en Serra Lopez" userId="56a909ea-b7b7-4faf-8664-0f6c8ab3a224" providerId="ADAL" clId="{DB7272A0-75BE-4027-9960-3BF89ADFB490}" dt="2024-06-27T21:02:53.535" v="0"/>
              <pc2:cmMkLst xmlns:pc2="http://schemas.microsoft.com/office/powerpoint/2019/9/main/command">
                <pc:docMk/>
                <pc:sldMk cId="0" sldId="290"/>
                <pc2:cmMk id="{AB2BAE68-39DD-4AA9-A276-2AEA4EB51F23}"/>
              </pc2:cmMkLst>
            </pc226:cmChg>
          </p:ext>
        </pc:extLst>
      </pc:sldChg>
    </pc:docChg>
  </pc:docChgLst>
  <pc:docChgLst>
    <pc:chgData name="Nicole Bujosa Perez" userId="0ce4d214-9a43-40b5-ba38-4c2fcf8aa270" providerId="ADAL" clId="{B46FCB9A-CEEB-42B6-B973-3A719769E5EC}"/>
    <pc:docChg chg="undo custSel modSld">
      <pc:chgData name="Nicole Bujosa Perez" userId="0ce4d214-9a43-40b5-ba38-4c2fcf8aa270" providerId="ADAL" clId="{B46FCB9A-CEEB-42B6-B973-3A719769E5EC}" dt="2024-04-12T13:38:55.380" v="216" actId="478"/>
      <pc:docMkLst>
        <pc:docMk/>
      </pc:docMkLst>
      <pc:sldChg chg="addSp delSp modSp mod">
        <pc:chgData name="Nicole Bujosa Perez" userId="0ce4d214-9a43-40b5-ba38-4c2fcf8aa270" providerId="ADAL" clId="{B46FCB9A-CEEB-42B6-B973-3A719769E5EC}" dt="2024-04-12T13:23:26.147" v="88" actId="478"/>
        <pc:sldMkLst>
          <pc:docMk/>
          <pc:sldMk cId="0" sldId="262"/>
        </pc:sldMkLst>
        <pc:picChg chg="add del mod">
          <ac:chgData name="Nicole Bujosa Perez" userId="0ce4d214-9a43-40b5-ba38-4c2fcf8aa270" providerId="ADAL" clId="{B46FCB9A-CEEB-42B6-B973-3A719769E5EC}" dt="2024-04-12T13:19:20.053" v="65" actId="478"/>
          <ac:picMkLst>
            <pc:docMk/>
            <pc:sldMk cId="0" sldId="262"/>
            <ac:picMk id="2" creationId="{A5677F60-0B7A-A702-4BB4-08F4A340603F}"/>
          </ac:picMkLst>
        </pc:picChg>
        <pc:picChg chg="add del mod">
          <ac:chgData name="Nicole Bujosa Perez" userId="0ce4d214-9a43-40b5-ba38-4c2fcf8aa270" providerId="ADAL" clId="{B46FCB9A-CEEB-42B6-B973-3A719769E5EC}" dt="2024-04-12T13:23:03.422" v="84" actId="478"/>
          <ac:picMkLst>
            <pc:docMk/>
            <pc:sldMk cId="0" sldId="262"/>
            <ac:picMk id="3" creationId="{CA33A656-C738-3488-2665-DE77BA14B809}"/>
          </ac:picMkLst>
        </pc:picChg>
        <pc:picChg chg="mod">
          <ac:chgData name="Nicole Bujosa Perez" userId="0ce4d214-9a43-40b5-ba38-4c2fcf8aa270" providerId="ADAL" clId="{B46FCB9A-CEEB-42B6-B973-3A719769E5EC}" dt="2024-04-12T13:08:54.620" v="1" actId="1076"/>
          <ac:picMkLst>
            <pc:docMk/>
            <pc:sldMk cId="0" sldId="262"/>
            <ac:picMk id="4" creationId="{87678AF6-13A6-79AF-9EF4-74316477C589}"/>
          </ac:picMkLst>
        </pc:picChg>
        <pc:picChg chg="del mod">
          <ac:chgData name="Nicole Bujosa Perez" userId="0ce4d214-9a43-40b5-ba38-4c2fcf8aa270" providerId="ADAL" clId="{B46FCB9A-CEEB-42B6-B973-3A719769E5EC}" dt="2024-04-12T13:15:04.982" v="34" actId="478"/>
          <ac:picMkLst>
            <pc:docMk/>
            <pc:sldMk cId="0" sldId="262"/>
            <ac:picMk id="5" creationId="{9A6D429A-156C-5332-E2CE-5F4E9B0B1FD8}"/>
          </ac:picMkLst>
        </pc:picChg>
        <pc:picChg chg="add del mod">
          <ac:chgData name="Nicole Bujosa Perez" userId="0ce4d214-9a43-40b5-ba38-4c2fcf8aa270" providerId="ADAL" clId="{B46FCB9A-CEEB-42B6-B973-3A719769E5EC}" dt="2024-04-12T13:23:01.727" v="83" actId="478"/>
          <ac:picMkLst>
            <pc:docMk/>
            <pc:sldMk cId="0" sldId="262"/>
            <ac:picMk id="6" creationId="{57F92232-BD6F-68C1-A7BA-C298CD986AE1}"/>
          </ac:picMkLst>
        </pc:picChg>
        <pc:picChg chg="add del mod">
          <ac:chgData name="Nicole Bujosa Perez" userId="0ce4d214-9a43-40b5-ba38-4c2fcf8aa270" providerId="ADAL" clId="{B46FCB9A-CEEB-42B6-B973-3A719769E5EC}" dt="2024-04-12T13:23:26.147" v="88" actId="478"/>
          <ac:picMkLst>
            <pc:docMk/>
            <pc:sldMk cId="0" sldId="262"/>
            <ac:picMk id="7" creationId="{CE48E92F-86DF-7F8F-E29C-A274338BE6DA}"/>
          </ac:picMkLst>
        </pc:picChg>
        <pc:picChg chg="add mod">
          <ac:chgData name="Nicole Bujosa Perez" userId="0ce4d214-9a43-40b5-ba38-4c2fcf8aa270" providerId="ADAL" clId="{B46FCB9A-CEEB-42B6-B973-3A719769E5EC}" dt="2024-04-12T13:22:25.969" v="74" actId="14100"/>
          <ac:picMkLst>
            <pc:docMk/>
            <pc:sldMk cId="0" sldId="262"/>
            <ac:picMk id="8" creationId="{8D0B6F5A-F7BC-B643-A4D7-7D84EA4802AD}"/>
          </ac:picMkLst>
        </pc:picChg>
        <pc:picChg chg="add mod">
          <ac:chgData name="Nicole Bujosa Perez" userId="0ce4d214-9a43-40b5-ba38-4c2fcf8aa270" providerId="ADAL" clId="{B46FCB9A-CEEB-42B6-B973-3A719769E5EC}" dt="2024-04-12T13:22:41.527" v="78" actId="1076"/>
          <ac:picMkLst>
            <pc:docMk/>
            <pc:sldMk cId="0" sldId="262"/>
            <ac:picMk id="9" creationId="{CDD0E6CB-59CB-925B-C56D-0BE2EAA3A54E}"/>
          </ac:picMkLst>
        </pc:picChg>
        <pc:picChg chg="add mod">
          <ac:chgData name="Nicole Bujosa Perez" userId="0ce4d214-9a43-40b5-ba38-4c2fcf8aa270" providerId="ADAL" clId="{B46FCB9A-CEEB-42B6-B973-3A719769E5EC}" dt="2024-04-12T13:23:14.444" v="85" actId="1076"/>
          <ac:picMkLst>
            <pc:docMk/>
            <pc:sldMk cId="0" sldId="262"/>
            <ac:picMk id="10" creationId="{659AE661-AF78-87EE-1928-7DD470AAA9D3}"/>
          </ac:picMkLst>
        </pc:picChg>
        <pc:picChg chg="add mod">
          <ac:chgData name="Nicole Bujosa Perez" userId="0ce4d214-9a43-40b5-ba38-4c2fcf8aa270" providerId="ADAL" clId="{B46FCB9A-CEEB-42B6-B973-3A719769E5EC}" dt="2024-04-12T13:23:24.044" v="87" actId="1076"/>
          <ac:picMkLst>
            <pc:docMk/>
            <pc:sldMk cId="0" sldId="262"/>
            <ac:picMk id="11" creationId="{0E8A4CA5-9808-6542-F93E-159FF3E7B66E}"/>
          </ac:picMkLst>
        </pc:picChg>
      </pc:sldChg>
      <pc:sldChg chg="addSp delSp modSp mod">
        <pc:chgData name="Nicole Bujosa Perez" userId="0ce4d214-9a43-40b5-ba38-4c2fcf8aa270" providerId="ADAL" clId="{B46FCB9A-CEEB-42B6-B973-3A719769E5EC}" dt="2024-04-12T13:24:48.023" v="106" actId="1076"/>
        <pc:sldMkLst>
          <pc:docMk/>
          <pc:sldMk cId="0" sldId="263"/>
        </pc:sldMkLst>
        <pc:picChg chg="del mod">
          <ac:chgData name="Nicole Bujosa Perez" userId="0ce4d214-9a43-40b5-ba38-4c2fcf8aa270" providerId="ADAL" clId="{B46FCB9A-CEEB-42B6-B973-3A719769E5EC}" dt="2024-04-12T13:23:42.984" v="90" actId="478"/>
          <ac:picMkLst>
            <pc:docMk/>
            <pc:sldMk cId="0" sldId="263"/>
            <ac:picMk id="2" creationId="{EC485EE3-E381-DF2E-8B05-706BF0632D3C}"/>
          </ac:picMkLst>
        </pc:picChg>
        <pc:picChg chg="del">
          <ac:chgData name="Nicole Bujosa Perez" userId="0ce4d214-9a43-40b5-ba38-4c2fcf8aa270" providerId="ADAL" clId="{B46FCB9A-CEEB-42B6-B973-3A719769E5EC}" dt="2024-04-12T13:23:35.109" v="89" actId="478"/>
          <ac:picMkLst>
            <pc:docMk/>
            <pc:sldMk cId="0" sldId="263"/>
            <ac:picMk id="6" creationId="{454A5755-2126-23E1-3969-F304DACFDEB2}"/>
          </ac:picMkLst>
        </pc:picChg>
        <pc:picChg chg="add mod">
          <ac:chgData name="Nicole Bujosa Perez" userId="0ce4d214-9a43-40b5-ba38-4c2fcf8aa270" providerId="ADAL" clId="{B46FCB9A-CEEB-42B6-B973-3A719769E5EC}" dt="2024-04-12T13:24:14.564" v="100" actId="1076"/>
          <ac:picMkLst>
            <pc:docMk/>
            <pc:sldMk cId="0" sldId="263"/>
            <ac:picMk id="7" creationId="{582C6BDE-1534-D209-3C67-D5ED4EB40820}"/>
          </ac:picMkLst>
        </pc:picChg>
        <pc:picChg chg="add mod">
          <ac:chgData name="Nicole Bujosa Perez" userId="0ce4d214-9a43-40b5-ba38-4c2fcf8aa270" providerId="ADAL" clId="{B46FCB9A-CEEB-42B6-B973-3A719769E5EC}" dt="2024-04-12T13:24:20.497" v="102" actId="14100"/>
          <ac:picMkLst>
            <pc:docMk/>
            <pc:sldMk cId="0" sldId="263"/>
            <ac:picMk id="14" creationId="{CA33A656-C738-3488-2665-DE77BA14B809}"/>
          </ac:picMkLst>
        </pc:picChg>
        <pc:picChg chg="add mod">
          <ac:chgData name="Nicole Bujosa Perez" userId="0ce4d214-9a43-40b5-ba38-4c2fcf8aa270" providerId="ADAL" clId="{B46FCB9A-CEEB-42B6-B973-3A719769E5EC}" dt="2024-04-12T13:24:35.685" v="104" actId="1076"/>
          <ac:picMkLst>
            <pc:docMk/>
            <pc:sldMk cId="0" sldId="263"/>
            <ac:picMk id="15" creationId="{57F92232-BD6F-68C1-A7BA-C298CD986AE1}"/>
          </ac:picMkLst>
        </pc:picChg>
        <pc:picChg chg="add mod">
          <ac:chgData name="Nicole Bujosa Perez" userId="0ce4d214-9a43-40b5-ba38-4c2fcf8aa270" providerId="ADAL" clId="{B46FCB9A-CEEB-42B6-B973-3A719769E5EC}" dt="2024-04-12T13:24:48.023" v="106" actId="1076"/>
          <ac:picMkLst>
            <pc:docMk/>
            <pc:sldMk cId="0" sldId="263"/>
            <ac:picMk id="16" creationId="{AE6A5139-494E-4ACC-DB54-2B494508943C}"/>
          </ac:picMkLst>
        </pc:picChg>
      </pc:sldChg>
      <pc:sldChg chg="addSp delSp modSp mod">
        <pc:chgData name="Nicole Bujosa Perez" userId="0ce4d214-9a43-40b5-ba38-4c2fcf8aa270" providerId="ADAL" clId="{B46FCB9A-CEEB-42B6-B973-3A719769E5EC}" dt="2024-04-12T13:26:19.271" v="127" actId="478"/>
        <pc:sldMkLst>
          <pc:docMk/>
          <pc:sldMk cId="0" sldId="264"/>
        </pc:sldMkLst>
        <pc:picChg chg="del mod">
          <ac:chgData name="Nicole Bujosa Perez" userId="0ce4d214-9a43-40b5-ba38-4c2fcf8aa270" providerId="ADAL" clId="{B46FCB9A-CEEB-42B6-B973-3A719769E5EC}" dt="2024-04-12T13:11:08.523" v="5" actId="478"/>
          <ac:picMkLst>
            <pc:docMk/>
            <pc:sldMk cId="0" sldId="264"/>
            <ac:picMk id="2" creationId="{7607BD15-D2E5-C496-39C4-7F07F55C8949}"/>
          </ac:picMkLst>
        </pc:picChg>
        <pc:picChg chg="del mod">
          <ac:chgData name="Nicole Bujosa Perez" userId="0ce4d214-9a43-40b5-ba38-4c2fcf8aa270" providerId="ADAL" clId="{B46FCB9A-CEEB-42B6-B973-3A719769E5EC}" dt="2024-04-12T13:14:49.831" v="31" actId="478"/>
          <ac:picMkLst>
            <pc:docMk/>
            <pc:sldMk cId="0" sldId="264"/>
            <ac:picMk id="22" creationId="{DC98D230-2176-794D-221D-B5BF73CE19BA}"/>
          </ac:picMkLst>
        </pc:picChg>
        <pc:picChg chg="add del mod">
          <ac:chgData name="Nicole Bujosa Perez" userId="0ce4d214-9a43-40b5-ba38-4c2fcf8aa270" providerId="ADAL" clId="{B46FCB9A-CEEB-42B6-B973-3A719769E5EC}" dt="2024-04-12T13:25:02.298" v="108" actId="478"/>
          <ac:picMkLst>
            <pc:docMk/>
            <pc:sldMk cId="0" sldId="264"/>
            <ac:picMk id="24" creationId="{A5677F60-0B7A-A702-4BB4-08F4A340603F}"/>
          </ac:picMkLst>
        </pc:picChg>
        <pc:picChg chg="add del mod">
          <ac:chgData name="Nicole Bujosa Perez" userId="0ce4d214-9a43-40b5-ba38-4c2fcf8aa270" providerId="ADAL" clId="{B46FCB9A-CEEB-42B6-B973-3A719769E5EC}" dt="2024-04-12T13:25:00.280" v="107" actId="478"/>
          <ac:picMkLst>
            <pc:docMk/>
            <pc:sldMk cId="0" sldId="264"/>
            <ac:picMk id="25" creationId="{57F92232-BD6F-68C1-A7BA-C298CD986AE1}"/>
          </ac:picMkLst>
        </pc:picChg>
        <pc:picChg chg="add del mod">
          <ac:chgData name="Nicole Bujosa Perez" userId="0ce4d214-9a43-40b5-ba38-4c2fcf8aa270" providerId="ADAL" clId="{B46FCB9A-CEEB-42B6-B973-3A719769E5EC}" dt="2024-04-12T13:25:04.165" v="109" actId="478"/>
          <ac:picMkLst>
            <pc:docMk/>
            <pc:sldMk cId="0" sldId="264"/>
            <ac:picMk id="27" creationId="{CA33A656-C738-3488-2665-DE77BA14B809}"/>
          </ac:picMkLst>
        </pc:picChg>
        <pc:picChg chg="add del mod">
          <ac:chgData name="Nicole Bujosa Perez" userId="0ce4d214-9a43-40b5-ba38-4c2fcf8aa270" providerId="ADAL" clId="{B46FCB9A-CEEB-42B6-B973-3A719769E5EC}" dt="2024-04-12T13:26:19.271" v="127" actId="478"/>
          <ac:picMkLst>
            <pc:docMk/>
            <pc:sldMk cId="0" sldId="264"/>
            <ac:picMk id="28" creationId="{16DAA264-58CB-9A08-0755-BF913DD01306}"/>
          </ac:picMkLst>
        </pc:picChg>
        <pc:picChg chg="add mod">
          <ac:chgData name="Nicole Bujosa Perez" userId="0ce4d214-9a43-40b5-ba38-4c2fcf8aa270" providerId="ADAL" clId="{B46FCB9A-CEEB-42B6-B973-3A719769E5EC}" dt="2024-04-12T13:25:21.329" v="115" actId="14100"/>
          <ac:picMkLst>
            <pc:docMk/>
            <pc:sldMk cId="0" sldId="264"/>
            <ac:picMk id="29" creationId="{73F67B36-402B-98DD-1A6D-BAA3DAD43EE8}"/>
          </ac:picMkLst>
        </pc:picChg>
        <pc:picChg chg="add mod">
          <ac:chgData name="Nicole Bujosa Perez" userId="0ce4d214-9a43-40b5-ba38-4c2fcf8aa270" providerId="ADAL" clId="{B46FCB9A-CEEB-42B6-B973-3A719769E5EC}" dt="2024-04-12T13:25:33.305" v="117" actId="1076"/>
          <ac:picMkLst>
            <pc:docMk/>
            <pc:sldMk cId="0" sldId="264"/>
            <ac:picMk id="30" creationId="{CA33A656-C738-3488-2665-DE77BA14B809}"/>
          </ac:picMkLst>
        </pc:picChg>
        <pc:picChg chg="add mod">
          <ac:chgData name="Nicole Bujosa Perez" userId="0ce4d214-9a43-40b5-ba38-4c2fcf8aa270" providerId="ADAL" clId="{B46FCB9A-CEEB-42B6-B973-3A719769E5EC}" dt="2024-04-12T13:25:47.362" v="119" actId="1076"/>
          <ac:picMkLst>
            <pc:docMk/>
            <pc:sldMk cId="0" sldId="264"/>
            <ac:picMk id="31" creationId="{57F92232-BD6F-68C1-A7BA-C298CD986AE1}"/>
          </ac:picMkLst>
        </pc:picChg>
        <pc:picChg chg="add del mod">
          <ac:chgData name="Nicole Bujosa Perez" userId="0ce4d214-9a43-40b5-ba38-4c2fcf8aa270" providerId="ADAL" clId="{B46FCB9A-CEEB-42B6-B973-3A719769E5EC}" dt="2024-04-12T13:25:57.548" v="122" actId="478"/>
          <ac:picMkLst>
            <pc:docMk/>
            <pc:sldMk cId="0" sldId="264"/>
            <ac:picMk id="32" creationId="{FBBF9D0D-6452-78D7-6ACE-E2476F490607}"/>
          </ac:picMkLst>
        </pc:picChg>
        <pc:picChg chg="add mod">
          <ac:chgData name="Nicole Bujosa Perez" userId="0ce4d214-9a43-40b5-ba38-4c2fcf8aa270" providerId="ADAL" clId="{B46FCB9A-CEEB-42B6-B973-3A719769E5EC}" dt="2024-04-12T13:26:17.017" v="126" actId="1076"/>
          <ac:picMkLst>
            <pc:docMk/>
            <pc:sldMk cId="0" sldId="264"/>
            <ac:picMk id="33" creationId="{A4104E22-86C7-9DE4-7DBD-38F5AD5FEC6E}"/>
          </ac:picMkLst>
        </pc:picChg>
      </pc:sldChg>
      <pc:sldChg chg="addSp delSp modSp mod">
        <pc:chgData name="Nicole Bujosa Perez" userId="0ce4d214-9a43-40b5-ba38-4c2fcf8aa270" providerId="ADAL" clId="{B46FCB9A-CEEB-42B6-B973-3A719769E5EC}" dt="2024-04-12T13:30:26.382" v="171" actId="478"/>
        <pc:sldMkLst>
          <pc:docMk/>
          <pc:sldMk cId="0" sldId="266"/>
        </pc:sldMkLst>
        <pc:picChg chg="del">
          <ac:chgData name="Nicole Bujosa Perez" userId="0ce4d214-9a43-40b5-ba38-4c2fcf8aa270" providerId="ADAL" clId="{B46FCB9A-CEEB-42B6-B973-3A719769E5EC}" dt="2024-04-12T13:28:20.951" v="151" actId="478"/>
          <ac:picMkLst>
            <pc:docMk/>
            <pc:sldMk cId="0" sldId="266"/>
            <ac:picMk id="2" creationId="{AF3FB5E1-AF4C-2C03-71BD-D1F2900ACBA1}"/>
          </ac:picMkLst>
        </pc:picChg>
        <pc:picChg chg="add mod">
          <ac:chgData name="Nicole Bujosa Perez" userId="0ce4d214-9a43-40b5-ba38-4c2fcf8aa270" providerId="ADAL" clId="{B46FCB9A-CEEB-42B6-B973-3A719769E5EC}" dt="2024-04-12T13:29:20.739" v="160" actId="1076"/>
          <ac:picMkLst>
            <pc:docMk/>
            <pc:sldMk cId="0" sldId="266"/>
            <ac:picMk id="3" creationId="{5CDDDC55-AEEC-A29C-F17C-7D4B6E7C53FC}"/>
          </ac:picMkLst>
        </pc:picChg>
        <pc:picChg chg="add mod">
          <ac:chgData name="Nicole Bujosa Perez" userId="0ce4d214-9a43-40b5-ba38-4c2fcf8aa270" providerId="ADAL" clId="{B46FCB9A-CEEB-42B6-B973-3A719769E5EC}" dt="2024-04-12T13:29:54.054" v="166" actId="14100"/>
          <ac:picMkLst>
            <pc:docMk/>
            <pc:sldMk cId="0" sldId="266"/>
            <ac:picMk id="4" creationId="{CA33A656-C738-3488-2665-DE77BA14B809}"/>
          </ac:picMkLst>
        </pc:picChg>
        <pc:picChg chg="del mod">
          <ac:chgData name="Nicole Bujosa Perez" userId="0ce4d214-9a43-40b5-ba38-4c2fcf8aa270" providerId="ADAL" clId="{B46FCB9A-CEEB-42B6-B973-3A719769E5EC}" dt="2024-04-12T13:30:26.382" v="171" actId="478"/>
          <ac:picMkLst>
            <pc:docMk/>
            <pc:sldMk cId="0" sldId="266"/>
            <ac:picMk id="5" creationId="{B3DBD61A-43AC-41FF-579F-466BEE5DDA29}"/>
          </ac:picMkLst>
        </pc:picChg>
        <pc:picChg chg="add mod">
          <ac:chgData name="Nicole Bujosa Perez" userId="0ce4d214-9a43-40b5-ba38-4c2fcf8aa270" providerId="ADAL" clId="{B46FCB9A-CEEB-42B6-B973-3A719769E5EC}" dt="2024-04-12T13:30:14.312" v="168" actId="1076"/>
          <ac:picMkLst>
            <pc:docMk/>
            <pc:sldMk cId="0" sldId="266"/>
            <ac:picMk id="6" creationId="{57F92232-BD6F-68C1-A7BA-C298CD986AE1}"/>
          </ac:picMkLst>
        </pc:picChg>
        <pc:picChg chg="add mod">
          <ac:chgData name="Nicole Bujosa Perez" userId="0ce4d214-9a43-40b5-ba38-4c2fcf8aa270" providerId="ADAL" clId="{B46FCB9A-CEEB-42B6-B973-3A719769E5EC}" dt="2024-04-12T13:30:23.208" v="170" actId="1076"/>
          <ac:picMkLst>
            <pc:docMk/>
            <pc:sldMk cId="0" sldId="266"/>
            <ac:picMk id="17" creationId="{9E1E282C-DE9A-3672-92B5-186D17D74697}"/>
          </ac:picMkLst>
        </pc:picChg>
        <pc:picChg chg="del">
          <ac:chgData name="Nicole Bujosa Perez" userId="0ce4d214-9a43-40b5-ba38-4c2fcf8aa270" providerId="ADAL" clId="{B46FCB9A-CEEB-42B6-B973-3A719769E5EC}" dt="2024-04-12T13:28:27.430" v="153" actId="478"/>
          <ac:picMkLst>
            <pc:docMk/>
            <pc:sldMk cId="0" sldId="266"/>
            <ac:picMk id="370" creationId="{00000000-0000-0000-0000-000000000000}"/>
          </ac:picMkLst>
        </pc:picChg>
      </pc:sldChg>
      <pc:sldChg chg="addSp delSp modSp mod">
        <pc:chgData name="Nicole Bujosa Perez" userId="0ce4d214-9a43-40b5-ba38-4c2fcf8aa270" providerId="ADAL" clId="{B46FCB9A-CEEB-42B6-B973-3A719769E5EC}" dt="2024-04-12T13:38:55.380" v="216" actId="478"/>
        <pc:sldMkLst>
          <pc:docMk/>
          <pc:sldMk cId="0" sldId="271"/>
        </pc:sldMkLst>
        <pc:spChg chg="mod">
          <ac:chgData name="Nicole Bujosa Perez" userId="0ce4d214-9a43-40b5-ba38-4c2fcf8aa270" providerId="ADAL" clId="{B46FCB9A-CEEB-42B6-B973-3A719769E5EC}" dt="2024-04-12T13:38:19.280" v="206" actId="1076"/>
          <ac:spMkLst>
            <pc:docMk/>
            <pc:sldMk cId="0" sldId="271"/>
            <ac:spMk id="478" creationId="{00000000-0000-0000-0000-000000000000}"/>
          </ac:spMkLst>
        </pc:spChg>
        <pc:spChg chg="mod">
          <ac:chgData name="Nicole Bujosa Perez" userId="0ce4d214-9a43-40b5-ba38-4c2fcf8aa270" providerId="ADAL" clId="{B46FCB9A-CEEB-42B6-B973-3A719769E5EC}" dt="2024-04-12T13:38:06.790" v="202" actId="1076"/>
          <ac:spMkLst>
            <pc:docMk/>
            <pc:sldMk cId="0" sldId="271"/>
            <ac:spMk id="482" creationId="{00000000-0000-0000-0000-000000000000}"/>
          </ac:spMkLst>
        </pc:spChg>
        <pc:picChg chg="del mod">
          <ac:chgData name="Nicole Bujosa Perez" userId="0ce4d214-9a43-40b5-ba38-4c2fcf8aa270" providerId="ADAL" clId="{B46FCB9A-CEEB-42B6-B973-3A719769E5EC}" dt="2024-04-12T13:36:34.047" v="181" actId="478"/>
          <ac:picMkLst>
            <pc:docMk/>
            <pc:sldMk cId="0" sldId="271"/>
            <ac:picMk id="2" creationId="{B0ED8DB9-D44C-AD4C-A58F-5F4D76687EF0}"/>
          </ac:picMkLst>
        </pc:picChg>
        <pc:picChg chg="add mod">
          <ac:chgData name="Nicole Bujosa Perez" userId="0ce4d214-9a43-40b5-ba38-4c2fcf8aa270" providerId="ADAL" clId="{B46FCB9A-CEEB-42B6-B973-3A719769E5EC}" dt="2024-04-12T13:36:19.007" v="178" actId="1076"/>
          <ac:picMkLst>
            <pc:docMk/>
            <pc:sldMk cId="0" sldId="271"/>
            <ac:picMk id="3" creationId="{61AE4244-5163-51F8-DF70-B36949DCF422}"/>
          </ac:picMkLst>
        </pc:picChg>
        <pc:picChg chg="add mod">
          <ac:chgData name="Nicole Bujosa Perez" userId="0ce4d214-9a43-40b5-ba38-4c2fcf8aa270" providerId="ADAL" clId="{B46FCB9A-CEEB-42B6-B973-3A719769E5EC}" dt="2024-04-12T13:37:35.127" v="195" actId="1076"/>
          <ac:picMkLst>
            <pc:docMk/>
            <pc:sldMk cId="0" sldId="271"/>
            <ac:picMk id="4" creationId="{BA872766-D8B7-5864-DE17-6201305E91CE}"/>
          </ac:picMkLst>
        </pc:picChg>
        <pc:picChg chg="add del mod">
          <ac:chgData name="Nicole Bujosa Perez" userId="0ce4d214-9a43-40b5-ba38-4c2fcf8aa270" providerId="ADAL" clId="{B46FCB9A-CEEB-42B6-B973-3A719769E5EC}" dt="2024-04-12T13:37:46.709" v="198" actId="478"/>
          <ac:picMkLst>
            <pc:docMk/>
            <pc:sldMk cId="0" sldId="271"/>
            <ac:picMk id="5" creationId="{83A49BFC-853F-DF52-841A-B6A9A0B38B30}"/>
          </ac:picMkLst>
        </pc:picChg>
        <pc:picChg chg="add mod">
          <ac:chgData name="Nicole Bujosa Perez" userId="0ce4d214-9a43-40b5-ba38-4c2fcf8aa270" providerId="ADAL" clId="{B46FCB9A-CEEB-42B6-B973-3A719769E5EC}" dt="2024-04-12T13:38:02.953" v="201" actId="1076"/>
          <ac:picMkLst>
            <pc:docMk/>
            <pc:sldMk cId="0" sldId="271"/>
            <ac:picMk id="6" creationId="{CF2AEF57-C700-7201-24DE-E4082DB281D4}"/>
          </ac:picMkLst>
        </pc:picChg>
        <pc:picChg chg="add mod">
          <ac:chgData name="Nicole Bujosa Perez" userId="0ce4d214-9a43-40b5-ba38-4c2fcf8aa270" providerId="ADAL" clId="{B46FCB9A-CEEB-42B6-B973-3A719769E5EC}" dt="2024-04-12T13:38:38.075" v="211" actId="1076"/>
          <ac:picMkLst>
            <pc:docMk/>
            <pc:sldMk cId="0" sldId="271"/>
            <ac:picMk id="7" creationId="{BC2CB1B7-D8EA-DF67-7066-1A39A04DB08F}"/>
          </ac:picMkLst>
        </pc:picChg>
        <pc:picChg chg="add mod">
          <ac:chgData name="Nicole Bujosa Perez" userId="0ce4d214-9a43-40b5-ba38-4c2fcf8aa270" providerId="ADAL" clId="{B46FCB9A-CEEB-42B6-B973-3A719769E5EC}" dt="2024-04-12T13:38:34.896" v="210" actId="14100"/>
          <ac:picMkLst>
            <pc:docMk/>
            <pc:sldMk cId="0" sldId="271"/>
            <ac:picMk id="8" creationId="{6079F1F1-F6F8-40C4-CCD1-72AB1A5CBB7B}"/>
          </ac:picMkLst>
        </pc:picChg>
        <pc:picChg chg="add mod">
          <ac:chgData name="Nicole Bujosa Perez" userId="0ce4d214-9a43-40b5-ba38-4c2fcf8aa270" providerId="ADAL" clId="{B46FCB9A-CEEB-42B6-B973-3A719769E5EC}" dt="2024-04-12T13:38:51.162" v="214" actId="14100"/>
          <ac:picMkLst>
            <pc:docMk/>
            <pc:sldMk cId="0" sldId="271"/>
            <ac:picMk id="9" creationId="{4B636429-D91C-E2B2-79E9-816B5CC8858A}"/>
          </ac:picMkLst>
        </pc:picChg>
        <pc:picChg chg="add del mod">
          <ac:chgData name="Nicole Bujosa Perez" userId="0ce4d214-9a43-40b5-ba38-4c2fcf8aa270" providerId="ADAL" clId="{B46FCB9A-CEEB-42B6-B973-3A719769E5EC}" dt="2024-04-12T13:38:21.848" v="207" actId="478"/>
          <ac:picMkLst>
            <pc:docMk/>
            <pc:sldMk cId="0" sldId="271"/>
            <ac:picMk id="480" creationId="{00000000-0000-0000-0000-000000000000}"/>
          </ac:picMkLst>
        </pc:picChg>
        <pc:picChg chg="del mod">
          <ac:chgData name="Nicole Bujosa Perez" userId="0ce4d214-9a43-40b5-ba38-4c2fcf8aa270" providerId="ADAL" clId="{B46FCB9A-CEEB-42B6-B973-3A719769E5EC}" dt="2024-04-12T13:38:08.977" v="203" actId="478"/>
          <ac:picMkLst>
            <pc:docMk/>
            <pc:sldMk cId="0" sldId="271"/>
            <ac:picMk id="481" creationId="{00000000-0000-0000-0000-000000000000}"/>
          </ac:picMkLst>
        </pc:picChg>
        <pc:picChg chg="del mod">
          <ac:chgData name="Nicole Bujosa Perez" userId="0ce4d214-9a43-40b5-ba38-4c2fcf8aa270" providerId="ADAL" clId="{B46FCB9A-CEEB-42B6-B973-3A719769E5EC}" dt="2024-04-12T13:38:54.059" v="215" actId="478"/>
          <ac:picMkLst>
            <pc:docMk/>
            <pc:sldMk cId="0" sldId="271"/>
            <ac:picMk id="483" creationId="{00000000-0000-0000-0000-000000000000}"/>
          </ac:picMkLst>
        </pc:picChg>
        <pc:picChg chg="del mod">
          <ac:chgData name="Nicole Bujosa Perez" userId="0ce4d214-9a43-40b5-ba38-4c2fcf8aa270" providerId="ADAL" clId="{B46FCB9A-CEEB-42B6-B973-3A719769E5EC}" dt="2024-04-12T13:38:55.380" v="216" actId="478"/>
          <ac:picMkLst>
            <pc:docMk/>
            <pc:sldMk cId="0" sldId="271"/>
            <ac:picMk id="484" creationId="{00000000-0000-0000-0000-000000000000}"/>
          </ac:picMkLst>
        </pc:picChg>
        <pc:picChg chg="add">
          <ac:chgData name="Nicole Bujosa Perez" userId="0ce4d214-9a43-40b5-ba38-4c2fcf8aa270" providerId="ADAL" clId="{B46FCB9A-CEEB-42B6-B973-3A719769E5EC}" dt="2024-04-12T13:35:39.925" v="174"/>
          <ac:picMkLst>
            <pc:docMk/>
            <pc:sldMk cId="0" sldId="271"/>
            <ac:picMk id="1026" creationId="{5CF12099-37CC-7CC4-BA71-FCAE54EC9FFC}"/>
          </ac:picMkLst>
        </pc:picChg>
        <pc:picChg chg="del">
          <ac:chgData name="Nicole Bujosa Perez" userId="0ce4d214-9a43-40b5-ba38-4c2fcf8aa270" providerId="ADAL" clId="{B46FCB9A-CEEB-42B6-B973-3A719769E5EC}" dt="2024-04-12T13:34:24.294" v="173" actId="478"/>
          <ac:picMkLst>
            <pc:docMk/>
            <pc:sldMk cId="0" sldId="271"/>
            <ac:picMk id="3074" creationId="{2C6D5B54-5410-4748-2072-BA1F0940FBAF}"/>
          </ac:picMkLst>
        </pc:picChg>
      </pc:sldChg>
      <pc:sldChg chg="addSp delSp modSp mod">
        <pc:chgData name="Nicole Bujosa Perez" userId="0ce4d214-9a43-40b5-ba38-4c2fcf8aa270" providerId="ADAL" clId="{B46FCB9A-CEEB-42B6-B973-3A719769E5EC}" dt="2024-04-12T13:28:09.743" v="150" actId="1076"/>
        <pc:sldMkLst>
          <pc:docMk/>
          <pc:sldMk cId="0" sldId="290"/>
        </pc:sldMkLst>
        <pc:grpChg chg="add del">
          <ac:chgData name="Nicole Bujosa Perez" userId="0ce4d214-9a43-40b5-ba38-4c2fcf8aa270" providerId="ADAL" clId="{B46FCB9A-CEEB-42B6-B973-3A719769E5EC}" dt="2024-04-12T13:26:31.460" v="131" actId="478"/>
          <ac:grpSpMkLst>
            <pc:docMk/>
            <pc:sldMk cId="0" sldId="290"/>
            <ac:grpSpMk id="7" creationId="{EA479525-E808-7FF6-F0D4-823E089B5803}"/>
          </ac:grpSpMkLst>
        </pc:grpChg>
        <pc:picChg chg="del mod">
          <ac:chgData name="Nicole Bujosa Perez" userId="0ce4d214-9a43-40b5-ba38-4c2fcf8aa270" providerId="ADAL" clId="{B46FCB9A-CEEB-42B6-B973-3A719769E5EC}" dt="2024-04-12T13:26:26.343" v="129" actId="478"/>
          <ac:picMkLst>
            <pc:docMk/>
            <pc:sldMk cId="0" sldId="290"/>
            <ac:picMk id="2" creationId="{B95B1953-753D-2517-7FAD-8AC55C5F25B7}"/>
          </ac:picMkLst>
        </pc:picChg>
        <pc:picChg chg="del">
          <ac:chgData name="Nicole Bujosa Perez" userId="0ce4d214-9a43-40b5-ba38-4c2fcf8aa270" providerId="ADAL" clId="{B46FCB9A-CEEB-42B6-B973-3A719769E5EC}" dt="2024-04-12T13:26:23.846" v="128" actId="478"/>
          <ac:picMkLst>
            <pc:docMk/>
            <pc:sldMk cId="0" sldId="290"/>
            <ac:picMk id="5" creationId="{5C0E4189-ADC8-AA93-4488-F0C81468FE0A}"/>
          </ac:picMkLst>
        </pc:picChg>
        <pc:picChg chg="add mod">
          <ac:chgData name="Nicole Bujosa Perez" userId="0ce4d214-9a43-40b5-ba38-4c2fcf8aa270" providerId="ADAL" clId="{B46FCB9A-CEEB-42B6-B973-3A719769E5EC}" dt="2024-04-12T13:26:55.762" v="138" actId="14100"/>
          <ac:picMkLst>
            <pc:docMk/>
            <pc:sldMk cId="0" sldId="290"/>
            <ac:picMk id="13" creationId="{7E0C053D-FB14-B09D-3B8A-B7C436898372}"/>
          </ac:picMkLst>
        </pc:picChg>
        <pc:picChg chg="add mod">
          <ac:chgData name="Nicole Bujosa Perez" userId="0ce4d214-9a43-40b5-ba38-4c2fcf8aa270" providerId="ADAL" clId="{B46FCB9A-CEEB-42B6-B973-3A719769E5EC}" dt="2024-04-12T13:27:24.053" v="145" actId="14100"/>
          <ac:picMkLst>
            <pc:docMk/>
            <pc:sldMk cId="0" sldId="290"/>
            <ac:picMk id="14" creationId="{CA33A656-C738-3488-2665-DE77BA14B809}"/>
          </ac:picMkLst>
        </pc:picChg>
        <pc:picChg chg="add mod">
          <ac:chgData name="Nicole Bujosa Perez" userId="0ce4d214-9a43-40b5-ba38-4c2fcf8aa270" providerId="ADAL" clId="{B46FCB9A-CEEB-42B6-B973-3A719769E5EC}" dt="2024-04-12T13:27:38.265" v="148" actId="14100"/>
          <ac:picMkLst>
            <pc:docMk/>
            <pc:sldMk cId="0" sldId="290"/>
            <ac:picMk id="15" creationId="{57F92232-BD6F-68C1-A7BA-C298CD986AE1}"/>
          </ac:picMkLst>
        </pc:picChg>
        <pc:picChg chg="add mod">
          <ac:chgData name="Nicole Bujosa Perez" userId="0ce4d214-9a43-40b5-ba38-4c2fcf8aa270" providerId="ADAL" clId="{B46FCB9A-CEEB-42B6-B973-3A719769E5EC}" dt="2024-04-12T13:28:09.743" v="150" actId="1076"/>
          <ac:picMkLst>
            <pc:docMk/>
            <pc:sldMk cId="0" sldId="290"/>
            <ac:picMk id="16" creationId="{2FFE36AA-9DB4-F374-0A16-3BF22E5C5248}"/>
          </ac:picMkLst>
        </pc:picChg>
      </pc:sldChg>
    </pc:docChg>
  </pc:docChgLst>
  <pc:docChgLst>
    <pc:chgData name="Nicole Bujosa Perez" userId="0ce4d214-9a43-40b5-ba38-4c2fcf8aa270" providerId="ADAL" clId="{074670C8-15E1-474E-A161-F2AACC46DCCD}"/>
    <pc:docChg chg="undo custSel addSld delSld modSld sldOrd">
      <pc:chgData name="Nicole Bujosa Perez" userId="0ce4d214-9a43-40b5-ba38-4c2fcf8aa270" providerId="ADAL" clId="{074670C8-15E1-474E-A161-F2AACC46DCCD}" dt="2023-03-13T16:13:55.146" v="2133" actId="20577"/>
      <pc:docMkLst>
        <pc:docMk/>
      </pc:docMkLst>
      <pc:sldChg chg="modSp mod">
        <pc:chgData name="Nicole Bujosa Perez" userId="0ce4d214-9a43-40b5-ba38-4c2fcf8aa270" providerId="ADAL" clId="{074670C8-15E1-474E-A161-F2AACC46DCCD}" dt="2023-03-06T20:51:29.220" v="855" actId="14100"/>
        <pc:sldMkLst>
          <pc:docMk/>
          <pc:sldMk cId="0" sldId="262"/>
        </pc:sldMkLst>
        <pc:picChg chg="mod">
          <ac:chgData name="Nicole Bujosa Perez" userId="0ce4d214-9a43-40b5-ba38-4c2fcf8aa270" providerId="ADAL" clId="{074670C8-15E1-474E-A161-F2AACC46DCCD}" dt="2023-03-06T20:51:29.220" v="855" actId="14100"/>
          <ac:picMkLst>
            <pc:docMk/>
            <pc:sldMk cId="0" sldId="262"/>
            <ac:picMk id="5" creationId="{9A6D429A-156C-5332-E2CE-5F4E9B0B1FD8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8T18:23:04.571" v="2108" actId="1076"/>
        <pc:sldMkLst>
          <pc:docMk/>
          <pc:sldMk cId="0" sldId="263"/>
        </pc:sldMkLst>
        <pc:grpChg chg="mod">
          <ac:chgData name="Nicole Bujosa Perez" userId="0ce4d214-9a43-40b5-ba38-4c2fcf8aa270" providerId="ADAL" clId="{074670C8-15E1-474E-A161-F2AACC46DCCD}" dt="2023-02-22T20:59:49.071" v="29" actId="1076"/>
          <ac:grpSpMkLst>
            <pc:docMk/>
            <pc:sldMk cId="0" sldId="263"/>
            <ac:grpSpMk id="4" creationId="{CE8DBCBD-D636-E9A6-C79D-607C36A04394}"/>
          </ac:grpSpMkLst>
        </pc:grpChg>
        <pc:picChg chg="mod">
          <ac:chgData name="Nicole Bujosa Perez" userId="0ce4d214-9a43-40b5-ba38-4c2fcf8aa270" providerId="ADAL" clId="{074670C8-15E1-474E-A161-F2AACC46DCCD}" dt="2023-02-22T20:59:42.907" v="27" actId="1076"/>
          <ac:picMkLst>
            <pc:docMk/>
            <pc:sldMk cId="0" sldId="263"/>
            <ac:picMk id="2" creationId="{EC485EE3-E381-DF2E-8B05-706BF0632D3C}"/>
          </ac:picMkLst>
        </pc:picChg>
        <pc:picChg chg="add mod">
          <ac:chgData name="Nicole Bujosa Perez" userId="0ce4d214-9a43-40b5-ba38-4c2fcf8aa270" providerId="ADAL" clId="{074670C8-15E1-474E-A161-F2AACC46DCCD}" dt="2023-03-08T18:23:04.571" v="2108" actId="1076"/>
          <ac:picMkLst>
            <pc:docMk/>
            <pc:sldMk cId="0" sldId="263"/>
            <ac:picMk id="6" creationId="{454A5755-2126-23E1-3969-F304DACFDEB2}"/>
          </ac:picMkLst>
        </pc:picChg>
        <pc:picChg chg="del">
          <ac:chgData name="Nicole Bujosa Perez" userId="0ce4d214-9a43-40b5-ba38-4c2fcf8aa270" providerId="ADAL" clId="{074670C8-15E1-474E-A161-F2AACC46DCCD}" dt="2023-03-06T20:51:35.830" v="856" actId="478"/>
          <ac:picMkLst>
            <pc:docMk/>
            <pc:sldMk cId="0" sldId="263"/>
            <ac:picMk id="305" creationId="{00000000-0000-0000-0000-000000000000}"/>
          </ac:picMkLst>
        </pc:picChg>
        <pc:picChg chg="mod">
          <ac:chgData name="Nicole Bujosa Perez" userId="0ce4d214-9a43-40b5-ba38-4c2fcf8aa270" providerId="ADAL" clId="{074670C8-15E1-474E-A161-F2AACC46DCCD}" dt="2023-02-22T20:59:45.127" v="28" actId="1076"/>
          <ac:picMkLst>
            <pc:docMk/>
            <pc:sldMk cId="0" sldId="263"/>
            <ac:picMk id="311" creationId="{00000000-0000-0000-0000-000000000000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6T20:50:53.606" v="848" actId="1076"/>
        <pc:sldMkLst>
          <pc:docMk/>
          <pc:sldMk cId="0" sldId="264"/>
        </pc:sldMkLst>
        <pc:picChg chg="add mod">
          <ac:chgData name="Nicole Bujosa Perez" userId="0ce4d214-9a43-40b5-ba38-4c2fcf8aa270" providerId="ADAL" clId="{074670C8-15E1-474E-A161-F2AACC46DCCD}" dt="2023-03-06T20:50:53.606" v="848" actId="1076"/>
          <ac:picMkLst>
            <pc:docMk/>
            <pc:sldMk cId="0" sldId="264"/>
            <ac:picMk id="22" creationId="{DC98D230-2176-794D-221D-B5BF73CE19BA}"/>
          </ac:picMkLst>
        </pc:picChg>
        <pc:picChg chg="del">
          <ac:chgData name="Nicole Bujosa Perez" userId="0ce4d214-9a43-40b5-ba38-4c2fcf8aa270" providerId="ADAL" clId="{074670C8-15E1-474E-A161-F2AACC46DCCD}" dt="2023-03-06T20:50:48.438" v="846" actId="478"/>
          <ac:picMkLst>
            <pc:docMk/>
            <pc:sldMk cId="0" sldId="264"/>
            <ac:picMk id="328" creationId="{00000000-0000-0000-0000-000000000000}"/>
          </ac:picMkLst>
        </pc:picChg>
      </pc:sldChg>
      <pc:sldChg chg="modSp del mod">
        <pc:chgData name="Nicole Bujosa Perez" userId="0ce4d214-9a43-40b5-ba38-4c2fcf8aa270" providerId="ADAL" clId="{074670C8-15E1-474E-A161-F2AACC46DCCD}" dt="2023-03-07T19:39:01.996" v="982" actId="2696"/>
        <pc:sldMkLst>
          <pc:docMk/>
          <pc:sldMk cId="0" sldId="265"/>
        </pc:sldMkLst>
        <pc:picChg chg="mod">
          <ac:chgData name="Nicole Bujosa Perez" userId="0ce4d214-9a43-40b5-ba38-4c2fcf8aa270" providerId="ADAL" clId="{074670C8-15E1-474E-A161-F2AACC46DCCD}" dt="2023-03-07T19:38:38.295" v="980" actId="1076"/>
          <ac:picMkLst>
            <pc:docMk/>
            <pc:sldMk cId="0" sldId="265"/>
            <ac:picMk id="5" creationId="{5C0E4189-ADC8-AA93-4488-F0C81468FE0A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6T20:52:10.793" v="864" actId="1076"/>
        <pc:sldMkLst>
          <pc:docMk/>
          <pc:sldMk cId="0" sldId="266"/>
        </pc:sldMkLst>
        <pc:grpChg chg="del mod">
          <ac:chgData name="Nicole Bujosa Perez" userId="0ce4d214-9a43-40b5-ba38-4c2fcf8aa270" providerId="ADAL" clId="{074670C8-15E1-474E-A161-F2AACC46DCCD}" dt="2023-03-06T20:52:03.059" v="860" actId="478"/>
          <ac:grpSpMkLst>
            <pc:docMk/>
            <pc:sldMk cId="0" sldId="266"/>
            <ac:grpSpMk id="4" creationId="{B825B784-CEAB-CFDF-A431-B6ABCC88FFB8}"/>
          </ac:grpSpMkLst>
        </pc:grpChg>
        <pc:picChg chg="topLvl">
          <ac:chgData name="Nicole Bujosa Perez" userId="0ce4d214-9a43-40b5-ba38-4c2fcf8aa270" providerId="ADAL" clId="{074670C8-15E1-474E-A161-F2AACC46DCCD}" dt="2023-03-06T20:52:03.059" v="860" actId="478"/>
          <ac:picMkLst>
            <pc:docMk/>
            <pc:sldMk cId="0" sldId="266"/>
            <ac:picMk id="2" creationId="{AF3FB5E1-AF4C-2C03-71BD-D1F2900ACBA1}"/>
          </ac:picMkLst>
        </pc:picChg>
        <pc:picChg chg="del topLvl">
          <ac:chgData name="Nicole Bujosa Perez" userId="0ce4d214-9a43-40b5-ba38-4c2fcf8aa270" providerId="ADAL" clId="{074670C8-15E1-474E-A161-F2AACC46DCCD}" dt="2023-03-06T20:52:03.059" v="860" actId="478"/>
          <ac:picMkLst>
            <pc:docMk/>
            <pc:sldMk cId="0" sldId="266"/>
            <ac:picMk id="3" creationId="{8EC6352B-59DE-13C7-206F-5E7078F7F753}"/>
          </ac:picMkLst>
        </pc:picChg>
        <pc:picChg chg="add mod">
          <ac:chgData name="Nicole Bujosa Perez" userId="0ce4d214-9a43-40b5-ba38-4c2fcf8aa270" providerId="ADAL" clId="{074670C8-15E1-474E-A161-F2AACC46DCCD}" dt="2023-03-06T20:52:10.793" v="864" actId="1076"/>
          <ac:picMkLst>
            <pc:docMk/>
            <pc:sldMk cId="0" sldId="266"/>
            <ac:picMk id="5" creationId="{B3DBD61A-43AC-41FF-579F-466BEE5DDA29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6T20:52:29.623" v="867" actId="1076"/>
        <pc:sldMkLst>
          <pc:docMk/>
          <pc:sldMk cId="0" sldId="269"/>
        </pc:sldMkLst>
        <pc:picChg chg="mod">
          <ac:chgData name="Nicole Bujosa Perez" userId="0ce4d214-9a43-40b5-ba38-4c2fcf8aa270" providerId="ADAL" clId="{074670C8-15E1-474E-A161-F2AACC46DCCD}" dt="2023-03-06T20:17:20.422" v="808" actId="1076"/>
          <ac:picMkLst>
            <pc:docMk/>
            <pc:sldMk cId="0" sldId="269"/>
            <ac:picMk id="5" creationId="{15E4CA40-B512-3141-FA17-B4C1A150BA35}"/>
          </ac:picMkLst>
        </pc:picChg>
        <pc:picChg chg="del mod">
          <ac:chgData name="Nicole Bujosa Perez" userId="0ce4d214-9a43-40b5-ba38-4c2fcf8aa270" providerId="ADAL" clId="{074670C8-15E1-474E-A161-F2AACC46DCCD}" dt="2023-03-06T20:52:25.618" v="865" actId="478"/>
          <ac:picMkLst>
            <pc:docMk/>
            <pc:sldMk cId="0" sldId="269"/>
            <ac:picMk id="6" creationId="{42529C1F-918F-994E-3AFF-E5DE990C6C27}"/>
          </ac:picMkLst>
        </pc:picChg>
        <pc:picChg chg="add del mod">
          <ac:chgData name="Nicole Bujosa Perez" userId="0ce4d214-9a43-40b5-ba38-4c2fcf8aa270" providerId="ADAL" clId="{074670C8-15E1-474E-A161-F2AACC46DCCD}" dt="2023-03-06T19:49:17.717" v="805" actId="478"/>
          <ac:picMkLst>
            <pc:docMk/>
            <pc:sldMk cId="0" sldId="269"/>
            <ac:picMk id="7" creationId="{A006954E-331E-D45D-5BCA-4EEFF4D45B23}"/>
          </ac:picMkLst>
        </pc:picChg>
        <pc:picChg chg="add mod">
          <ac:chgData name="Nicole Bujosa Perez" userId="0ce4d214-9a43-40b5-ba38-4c2fcf8aa270" providerId="ADAL" clId="{074670C8-15E1-474E-A161-F2AACC46DCCD}" dt="2023-03-06T20:52:29.623" v="867" actId="1076"/>
          <ac:picMkLst>
            <pc:docMk/>
            <pc:sldMk cId="0" sldId="269"/>
            <ac:picMk id="8" creationId="{75761006-ACBE-47F8-795C-E8F70529A355}"/>
          </ac:picMkLst>
        </pc:picChg>
      </pc:sldChg>
      <pc:sldChg chg="addSp modSp mod">
        <pc:chgData name="Nicole Bujosa Perez" userId="0ce4d214-9a43-40b5-ba38-4c2fcf8aa270" providerId="ADAL" clId="{074670C8-15E1-474E-A161-F2AACC46DCCD}" dt="2023-03-06T20:19:03.344" v="812" actId="1076"/>
        <pc:sldMkLst>
          <pc:docMk/>
          <pc:sldMk cId="0" sldId="271"/>
        </pc:sldMkLst>
        <pc:picChg chg="add mod">
          <ac:chgData name="Nicole Bujosa Perez" userId="0ce4d214-9a43-40b5-ba38-4c2fcf8aa270" providerId="ADAL" clId="{074670C8-15E1-474E-A161-F2AACC46DCCD}" dt="2023-03-06T20:19:03.344" v="812" actId="1076"/>
          <ac:picMkLst>
            <pc:docMk/>
            <pc:sldMk cId="0" sldId="271"/>
            <ac:picMk id="2" creationId="{B0ED8DB9-D44C-AD4C-A58F-5F4D76687EF0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7T19:49:53.234" v="1039" actId="1076"/>
        <pc:sldMkLst>
          <pc:docMk/>
          <pc:sldMk cId="2870625808" sldId="274"/>
        </pc:sldMkLst>
        <pc:spChg chg="add del mod">
          <ac:chgData name="Nicole Bujosa Perez" userId="0ce4d214-9a43-40b5-ba38-4c2fcf8aa270" providerId="ADAL" clId="{074670C8-15E1-474E-A161-F2AACC46DCCD}" dt="2023-02-22T21:00:34.987" v="35" actId="478"/>
          <ac:spMkLst>
            <pc:docMk/>
            <pc:sldMk cId="2870625808" sldId="274"/>
            <ac:spMk id="3" creationId="{4482DE2E-7149-8857-9BDB-546DA11171E3}"/>
          </ac:spMkLst>
        </pc:spChg>
        <pc:picChg chg="add mod">
          <ac:chgData name="Nicole Bujosa Perez" userId="0ce4d214-9a43-40b5-ba38-4c2fcf8aa270" providerId="ADAL" clId="{074670C8-15E1-474E-A161-F2AACC46DCCD}" dt="2023-03-07T19:48:26.372" v="1021" actId="1076"/>
          <ac:picMkLst>
            <pc:docMk/>
            <pc:sldMk cId="2870625808" sldId="274"/>
            <ac:picMk id="2" creationId="{EF32ED8E-150F-45BE-9810-0A09F0172CC7}"/>
          </ac:picMkLst>
        </pc:picChg>
        <pc:picChg chg="add del mod">
          <ac:chgData name="Nicole Bujosa Perez" userId="0ce4d214-9a43-40b5-ba38-4c2fcf8aa270" providerId="ADAL" clId="{074670C8-15E1-474E-A161-F2AACC46DCCD}" dt="2023-02-23T14:47:56.963" v="196" actId="478"/>
          <ac:picMkLst>
            <pc:docMk/>
            <pc:sldMk cId="2870625808" sldId="274"/>
            <ac:picMk id="3" creationId="{27E8DD19-2E50-D454-118A-F7EB6EB2FDF8}"/>
          </ac:picMkLst>
        </pc:picChg>
        <pc:picChg chg="add mod">
          <ac:chgData name="Nicole Bujosa Perez" userId="0ce4d214-9a43-40b5-ba38-4c2fcf8aa270" providerId="ADAL" clId="{074670C8-15E1-474E-A161-F2AACC46DCCD}" dt="2023-03-07T19:49:53.234" v="1039" actId="1076"/>
          <ac:picMkLst>
            <pc:docMk/>
            <pc:sldMk cId="2870625808" sldId="274"/>
            <ac:picMk id="3" creationId="{8892E343-C989-D69D-7567-C23815807B6D}"/>
          </ac:picMkLst>
        </pc:picChg>
        <pc:picChg chg="add del mod">
          <ac:chgData name="Nicole Bujosa Perez" userId="0ce4d214-9a43-40b5-ba38-4c2fcf8aa270" providerId="ADAL" clId="{074670C8-15E1-474E-A161-F2AACC46DCCD}" dt="2023-02-23T14:47:38.500" v="192" actId="478"/>
          <ac:picMkLst>
            <pc:docMk/>
            <pc:sldMk cId="2870625808" sldId="274"/>
            <ac:picMk id="4" creationId="{13CA18A3-1528-E637-859E-EADA690F4D8F}"/>
          </ac:picMkLst>
        </pc:picChg>
        <pc:picChg chg="add del mod">
          <ac:chgData name="Nicole Bujosa Perez" userId="0ce4d214-9a43-40b5-ba38-4c2fcf8aa270" providerId="ADAL" clId="{074670C8-15E1-474E-A161-F2AACC46DCCD}" dt="2023-02-23T15:09:36.477" v="317" actId="478"/>
          <ac:picMkLst>
            <pc:docMk/>
            <pc:sldMk cId="2870625808" sldId="274"/>
            <ac:picMk id="5" creationId="{67EB3AB7-2A00-0157-2E78-A03BF1713426}"/>
          </ac:picMkLst>
        </pc:picChg>
        <pc:picChg chg="add mod">
          <ac:chgData name="Nicole Bujosa Perez" userId="0ce4d214-9a43-40b5-ba38-4c2fcf8aa270" providerId="ADAL" clId="{074670C8-15E1-474E-A161-F2AACC46DCCD}" dt="2023-03-07T19:47:48.716" v="1012" actId="1076"/>
          <ac:picMkLst>
            <pc:docMk/>
            <pc:sldMk cId="2870625808" sldId="274"/>
            <ac:picMk id="6" creationId="{27362167-86C1-13F1-968F-A8D870AF39DB}"/>
          </ac:picMkLst>
        </pc:picChg>
        <pc:picChg chg="add del mod">
          <ac:chgData name="Nicole Bujosa Perez" userId="0ce4d214-9a43-40b5-ba38-4c2fcf8aa270" providerId="ADAL" clId="{074670C8-15E1-474E-A161-F2AACC46DCCD}" dt="2023-02-23T14:49:55.794" v="222" actId="478"/>
          <ac:picMkLst>
            <pc:docMk/>
            <pc:sldMk cId="2870625808" sldId="274"/>
            <ac:picMk id="7" creationId="{2B9193B4-4CB2-3AF9-2E45-E9334964B5DA}"/>
          </ac:picMkLst>
        </pc:picChg>
        <pc:picChg chg="add mod">
          <ac:chgData name="Nicole Bujosa Perez" userId="0ce4d214-9a43-40b5-ba38-4c2fcf8aa270" providerId="ADAL" clId="{074670C8-15E1-474E-A161-F2AACC46DCCD}" dt="2023-03-07T19:47:28.062" v="1006" actId="1076"/>
          <ac:picMkLst>
            <pc:docMk/>
            <pc:sldMk cId="2870625808" sldId="274"/>
            <ac:picMk id="8" creationId="{0149FB5F-1AD0-EE52-4A85-CBF60F31081F}"/>
          </ac:picMkLst>
        </pc:picChg>
        <pc:picChg chg="add del mod">
          <ac:chgData name="Nicole Bujosa Perez" userId="0ce4d214-9a43-40b5-ba38-4c2fcf8aa270" providerId="ADAL" clId="{074670C8-15E1-474E-A161-F2AACC46DCCD}" dt="2023-02-23T14:57:58.778" v="274" actId="478"/>
          <ac:picMkLst>
            <pc:docMk/>
            <pc:sldMk cId="2870625808" sldId="274"/>
            <ac:picMk id="9" creationId="{B00571EA-3CA2-5606-C2E3-2A4487EDD1A9}"/>
          </ac:picMkLst>
        </pc:picChg>
        <pc:picChg chg="add mod">
          <ac:chgData name="Nicole Bujosa Perez" userId="0ce4d214-9a43-40b5-ba38-4c2fcf8aa270" providerId="ADAL" clId="{074670C8-15E1-474E-A161-F2AACC46DCCD}" dt="2023-03-07T19:47:55.160" v="1013" actId="1076"/>
          <ac:picMkLst>
            <pc:docMk/>
            <pc:sldMk cId="2870625808" sldId="274"/>
            <ac:picMk id="10" creationId="{CE29CA02-2555-D252-D050-0F4AF0E161C8}"/>
          </ac:picMkLst>
        </pc:picChg>
        <pc:picChg chg="add mod">
          <ac:chgData name="Nicole Bujosa Perez" userId="0ce4d214-9a43-40b5-ba38-4c2fcf8aa270" providerId="ADAL" clId="{074670C8-15E1-474E-A161-F2AACC46DCCD}" dt="2023-03-07T19:49:44.944" v="1038" actId="1076"/>
          <ac:picMkLst>
            <pc:docMk/>
            <pc:sldMk cId="2870625808" sldId="274"/>
            <ac:picMk id="11" creationId="{0299E481-D830-C780-3AA1-FD2A648956EA}"/>
          </ac:picMkLst>
        </pc:picChg>
        <pc:picChg chg="add mod">
          <ac:chgData name="Nicole Bujosa Perez" userId="0ce4d214-9a43-40b5-ba38-4c2fcf8aa270" providerId="ADAL" clId="{074670C8-15E1-474E-A161-F2AACC46DCCD}" dt="2023-03-07T19:47:17.485" v="1003" actId="1076"/>
          <ac:picMkLst>
            <pc:docMk/>
            <pc:sldMk cId="2870625808" sldId="274"/>
            <ac:picMk id="12" creationId="{AF6F5759-256F-2A3B-A9AD-051A275C9ACA}"/>
          </ac:picMkLst>
        </pc:picChg>
        <pc:picChg chg="add del mod">
          <ac:chgData name="Nicole Bujosa Perez" userId="0ce4d214-9a43-40b5-ba38-4c2fcf8aa270" providerId="ADAL" clId="{074670C8-15E1-474E-A161-F2AACC46DCCD}" dt="2023-02-23T15:10:39.987" v="332" actId="478"/>
          <ac:picMkLst>
            <pc:docMk/>
            <pc:sldMk cId="2870625808" sldId="274"/>
            <ac:picMk id="13" creationId="{F480F83F-3FE0-716E-7C14-C478EE8F0775}"/>
          </ac:picMkLst>
        </pc:picChg>
        <pc:picChg chg="add mod">
          <ac:chgData name="Nicole Bujosa Perez" userId="0ce4d214-9a43-40b5-ba38-4c2fcf8aa270" providerId="ADAL" clId="{074670C8-15E1-474E-A161-F2AACC46DCCD}" dt="2023-03-07T19:47:03.651" v="998" actId="1076"/>
          <ac:picMkLst>
            <pc:docMk/>
            <pc:sldMk cId="2870625808" sldId="274"/>
            <ac:picMk id="14" creationId="{63C05E21-4017-BC51-CFF2-D50873E96946}"/>
          </ac:picMkLst>
        </pc:picChg>
        <pc:picChg chg="add del mod">
          <ac:chgData name="Nicole Bujosa Perez" userId="0ce4d214-9a43-40b5-ba38-4c2fcf8aa270" providerId="ADAL" clId="{074670C8-15E1-474E-A161-F2AACC46DCCD}" dt="2023-02-23T15:14:58.944" v="345" actId="478"/>
          <ac:picMkLst>
            <pc:docMk/>
            <pc:sldMk cId="2870625808" sldId="274"/>
            <ac:picMk id="15" creationId="{E7DF9175-7A4F-BB3D-EC1A-EAD5C63B0038}"/>
          </ac:picMkLst>
        </pc:picChg>
        <pc:picChg chg="add del mod">
          <ac:chgData name="Nicole Bujosa Perez" userId="0ce4d214-9a43-40b5-ba38-4c2fcf8aa270" providerId="ADAL" clId="{074670C8-15E1-474E-A161-F2AACC46DCCD}" dt="2023-02-22T21:01:45.247" v="40" actId="478"/>
          <ac:picMkLst>
            <pc:docMk/>
            <pc:sldMk cId="2870625808" sldId="274"/>
            <ac:picMk id="1026" creationId="{7479DCA8-B55A-AA36-DA3F-16754D80616D}"/>
          </ac:picMkLst>
        </pc:picChg>
        <pc:picChg chg="add del mod">
          <ac:chgData name="Nicole Bujosa Perez" userId="0ce4d214-9a43-40b5-ba38-4c2fcf8aa270" providerId="ADAL" clId="{074670C8-15E1-474E-A161-F2AACC46DCCD}" dt="2023-02-22T21:02:56.196" v="53" actId="478"/>
          <ac:picMkLst>
            <pc:docMk/>
            <pc:sldMk cId="2870625808" sldId="274"/>
            <ac:picMk id="1028" creationId="{E9BA198D-7CEE-00AF-BDEB-4A60C1D6E3A1}"/>
          </ac:picMkLst>
        </pc:picChg>
        <pc:picChg chg="add mod">
          <ac:chgData name="Nicole Bujosa Perez" userId="0ce4d214-9a43-40b5-ba38-4c2fcf8aa270" providerId="ADAL" clId="{074670C8-15E1-474E-A161-F2AACC46DCCD}" dt="2023-03-07T19:47:36.958" v="1009" actId="1076"/>
          <ac:picMkLst>
            <pc:docMk/>
            <pc:sldMk cId="2870625808" sldId="274"/>
            <ac:picMk id="1030" creationId="{163DF911-D716-972B-5CCD-488DAFD98B6B}"/>
          </ac:picMkLst>
        </pc:picChg>
        <pc:picChg chg="add mod">
          <ac:chgData name="Nicole Bujosa Perez" userId="0ce4d214-9a43-40b5-ba38-4c2fcf8aa270" providerId="ADAL" clId="{074670C8-15E1-474E-A161-F2AACC46DCCD}" dt="2023-03-07T19:47:22.500" v="1005" actId="1076"/>
          <ac:picMkLst>
            <pc:docMk/>
            <pc:sldMk cId="2870625808" sldId="274"/>
            <ac:picMk id="1032" creationId="{9BBF0EC9-CB72-309D-93F1-B905D6232A6D}"/>
          </ac:picMkLst>
        </pc:picChg>
        <pc:picChg chg="add mod">
          <ac:chgData name="Nicole Bujosa Perez" userId="0ce4d214-9a43-40b5-ba38-4c2fcf8aa270" providerId="ADAL" clId="{074670C8-15E1-474E-A161-F2AACC46DCCD}" dt="2023-03-07T19:47:08.339" v="1000" actId="1076"/>
          <ac:picMkLst>
            <pc:docMk/>
            <pc:sldMk cId="2870625808" sldId="274"/>
            <ac:picMk id="1034" creationId="{1D7397BE-CC61-FB47-C9AD-EAE61AE0994B}"/>
          </ac:picMkLst>
        </pc:picChg>
        <pc:picChg chg="add mod">
          <ac:chgData name="Nicole Bujosa Perez" userId="0ce4d214-9a43-40b5-ba38-4c2fcf8aa270" providerId="ADAL" clId="{074670C8-15E1-474E-A161-F2AACC46DCCD}" dt="2023-03-07T19:46:59.891" v="997" actId="1076"/>
          <ac:picMkLst>
            <pc:docMk/>
            <pc:sldMk cId="2870625808" sldId="274"/>
            <ac:picMk id="1036" creationId="{F30CC045-1B5C-9C8A-5034-0DC4785E782D}"/>
          </ac:picMkLst>
        </pc:picChg>
        <pc:picChg chg="add del mod">
          <ac:chgData name="Nicole Bujosa Perez" userId="0ce4d214-9a43-40b5-ba38-4c2fcf8aa270" providerId="ADAL" clId="{074670C8-15E1-474E-A161-F2AACC46DCCD}" dt="2023-02-22T21:01:45.247" v="40" actId="478"/>
          <ac:picMkLst>
            <pc:docMk/>
            <pc:sldMk cId="2870625808" sldId="274"/>
            <ac:picMk id="1038" creationId="{0B01434D-FBC9-159A-6510-4A2419D594AF}"/>
          </ac:picMkLst>
        </pc:picChg>
        <pc:picChg chg="add del mod">
          <ac:chgData name="Nicole Bujosa Perez" userId="0ce4d214-9a43-40b5-ba38-4c2fcf8aa270" providerId="ADAL" clId="{074670C8-15E1-474E-A161-F2AACC46DCCD}" dt="2023-02-22T21:02:27.798" v="50" actId="478"/>
          <ac:picMkLst>
            <pc:docMk/>
            <pc:sldMk cId="2870625808" sldId="274"/>
            <ac:picMk id="1040" creationId="{CCF0722F-E1DB-8DA4-B44A-9F64FD0CC611}"/>
          </ac:picMkLst>
        </pc:picChg>
        <pc:picChg chg="add del mod">
          <ac:chgData name="Nicole Bujosa Perez" userId="0ce4d214-9a43-40b5-ba38-4c2fcf8aa270" providerId="ADAL" clId="{074670C8-15E1-474E-A161-F2AACC46DCCD}" dt="2023-02-22T21:02:27.798" v="50" actId="478"/>
          <ac:picMkLst>
            <pc:docMk/>
            <pc:sldMk cId="2870625808" sldId="274"/>
            <ac:picMk id="1042" creationId="{65BD0A3A-D090-30CA-AF8B-13B2F87614D7}"/>
          </ac:picMkLst>
        </pc:picChg>
        <pc:picChg chg="add del mod">
          <ac:chgData name="Nicole Bujosa Perez" userId="0ce4d214-9a43-40b5-ba38-4c2fcf8aa270" providerId="ADAL" clId="{074670C8-15E1-474E-A161-F2AACC46DCCD}" dt="2023-02-22T21:02:56.196" v="53" actId="478"/>
          <ac:picMkLst>
            <pc:docMk/>
            <pc:sldMk cId="2870625808" sldId="274"/>
            <ac:picMk id="1044" creationId="{E9350395-496A-CC2D-5743-672C38C6E9F1}"/>
          </ac:picMkLst>
        </pc:picChg>
        <pc:picChg chg="add del mod">
          <ac:chgData name="Nicole Bujosa Perez" userId="0ce4d214-9a43-40b5-ba38-4c2fcf8aa270" providerId="ADAL" clId="{074670C8-15E1-474E-A161-F2AACC46DCCD}" dt="2023-02-22T21:03:06.795" v="56" actId="478"/>
          <ac:picMkLst>
            <pc:docMk/>
            <pc:sldMk cId="2870625808" sldId="274"/>
            <ac:picMk id="1046" creationId="{0DBB87CB-F529-592C-ED9B-AC659D2582AF}"/>
          </ac:picMkLst>
        </pc:picChg>
        <pc:picChg chg="add mod">
          <ac:chgData name="Nicole Bujosa Perez" userId="0ce4d214-9a43-40b5-ba38-4c2fcf8aa270" providerId="ADAL" clId="{074670C8-15E1-474E-A161-F2AACC46DCCD}" dt="2023-03-07T19:49:36.990" v="1037" actId="14100"/>
          <ac:picMkLst>
            <pc:docMk/>
            <pc:sldMk cId="2870625808" sldId="274"/>
            <ac:picMk id="1048" creationId="{6A160188-B244-1CD1-D98F-4D662637EEEC}"/>
          </ac:picMkLst>
        </pc:picChg>
        <pc:picChg chg="add del mod">
          <ac:chgData name="Nicole Bujosa Perez" userId="0ce4d214-9a43-40b5-ba38-4c2fcf8aa270" providerId="ADAL" clId="{074670C8-15E1-474E-A161-F2AACC46DCCD}" dt="2023-02-23T14:42:36.952" v="167" actId="478"/>
          <ac:picMkLst>
            <pc:docMk/>
            <pc:sldMk cId="2870625808" sldId="274"/>
            <ac:picMk id="1050" creationId="{A625644B-0D40-BE76-A582-E3B750A9BEB6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8T13:18:56.030" v="2096" actId="478"/>
        <pc:sldMkLst>
          <pc:docMk/>
          <pc:sldMk cId="1771038669" sldId="275"/>
        </pc:sldMkLst>
        <pc:picChg chg="add mod">
          <ac:chgData name="Nicole Bujosa Perez" userId="0ce4d214-9a43-40b5-ba38-4c2fcf8aa270" providerId="ADAL" clId="{074670C8-15E1-474E-A161-F2AACC46DCCD}" dt="2023-03-06T19:41:45.428" v="778" actId="1076"/>
          <ac:picMkLst>
            <pc:docMk/>
            <pc:sldMk cId="1771038669" sldId="275"/>
            <ac:picMk id="2" creationId="{439A12E2-B571-62AA-8BED-6E47547F64AF}"/>
          </ac:picMkLst>
        </pc:picChg>
        <pc:picChg chg="add mod">
          <ac:chgData name="Nicole Bujosa Perez" userId="0ce4d214-9a43-40b5-ba38-4c2fcf8aa270" providerId="ADAL" clId="{074670C8-15E1-474E-A161-F2AACC46DCCD}" dt="2023-03-07T19:57:38.727" v="1082" actId="1076"/>
          <ac:picMkLst>
            <pc:docMk/>
            <pc:sldMk cId="1771038669" sldId="275"/>
            <ac:picMk id="3" creationId="{056A30FE-F5D4-8EEF-82FE-64139D836F4E}"/>
          </ac:picMkLst>
        </pc:picChg>
        <pc:picChg chg="add mod">
          <ac:chgData name="Nicole Bujosa Perez" userId="0ce4d214-9a43-40b5-ba38-4c2fcf8aa270" providerId="ADAL" clId="{074670C8-15E1-474E-A161-F2AACC46DCCD}" dt="2023-03-07T19:58:59.553" v="1104" actId="1076"/>
          <ac:picMkLst>
            <pc:docMk/>
            <pc:sldMk cId="1771038669" sldId="275"/>
            <ac:picMk id="4" creationId="{B8B11B2D-2947-6011-7966-EBDE780016E4}"/>
          </ac:picMkLst>
        </pc:picChg>
        <pc:picChg chg="add mod">
          <ac:chgData name="Nicole Bujosa Perez" userId="0ce4d214-9a43-40b5-ba38-4c2fcf8aa270" providerId="ADAL" clId="{074670C8-15E1-474E-A161-F2AACC46DCCD}" dt="2023-03-07T19:58:50.574" v="1101" actId="1076"/>
          <ac:picMkLst>
            <pc:docMk/>
            <pc:sldMk cId="1771038669" sldId="275"/>
            <ac:picMk id="5" creationId="{1914A732-850D-4DE5-FF05-3B12D05B8B0A}"/>
          </ac:picMkLst>
        </pc:picChg>
        <pc:picChg chg="add mod">
          <ac:chgData name="Nicole Bujosa Perez" userId="0ce4d214-9a43-40b5-ba38-4c2fcf8aa270" providerId="ADAL" clId="{074670C8-15E1-474E-A161-F2AACC46DCCD}" dt="2023-03-07T19:58:23.909" v="1095" actId="1076"/>
          <ac:picMkLst>
            <pc:docMk/>
            <pc:sldMk cId="1771038669" sldId="275"/>
            <ac:picMk id="6" creationId="{B0F1E3CB-CA09-8DEB-E7E4-3EE11F23A246}"/>
          </ac:picMkLst>
        </pc:picChg>
        <pc:picChg chg="add mod">
          <ac:chgData name="Nicole Bujosa Perez" userId="0ce4d214-9a43-40b5-ba38-4c2fcf8aa270" providerId="ADAL" clId="{074670C8-15E1-474E-A161-F2AACC46DCCD}" dt="2023-03-06T19:42:30.634" v="794" actId="14100"/>
          <ac:picMkLst>
            <pc:docMk/>
            <pc:sldMk cId="1771038669" sldId="275"/>
            <ac:picMk id="7" creationId="{491A31DF-3036-42A1-00ED-3B40ECB12F29}"/>
          </ac:picMkLst>
        </pc:picChg>
        <pc:picChg chg="add del mod">
          <ac:chgData name="Nicole Bujosa Perez" userId="0ce4d214-9a43-40b5-ba38-4c2fcf8aa270" providerId="ADAL" clId="{074670C8-15E1-474E-A161-F2AACC46DCCD}" dt="2023-03-08T13:18:56.030" v="2096" actId="478"/>
          <ac:picMkLst>
            <pc:docMk/>
            <pc:sldMk cId="1771038669" sldId="275"/>
            <ac:picMk id="8" creationId="{DFE48FF2-F260-42F2-5AD1-1BEAD5E43C8E}"/>
          </ac:picMkLst>
        </pc:picChg>
        <pc:picChg chg="add mod">
          <ac:chgData name="Nicole Bujosa Perez" userId="0ce4d214-9a43-40b5-ba38-4c2fcf8aa270" providerId="ADAL" clId="{074670C8-15E1-474E-A161-F2AACC46DCCD}" dt="2023-03-07T20:00:10.639" v="1118" actId="1076"/>
          <ac:picMkLst>
            <pc:docMk/>
            <pc:sldMk cId="1771038669" sldId="275"/>
            <ac:picMk id="9" creationId="{550A29F5-2B1B-0B7A-2D32-B93AEAB20263}"/>
          </ac:picMkLst>
        </pc:picChg>
        <pc:picChg chg="add mod">
          <ac:chgData name="Nicole Bujosa Perez" userId="0ce4d214-9a43-40b5-ba38-4c2fcf8aa270" providerId="ADAL" clId="{074670C8-15E1-474E-A161-F2AACC46DCCD}" dt="2023-03-07T19:59:57.199" v="1115" actId="1076"/>
          <ac:picMkLst>
            <pc:docMk/>
            <pc:sldMk cId="1771038669" sldId="275"/>
            <ac:picMk id="10" creationId="{25B68E30-9D81-BC3D-4DA0-F26FDAA4F88F}"/>
          </ac:picMkLst>
        </pc:picChg>
        <pc:picChg chg="add mod">
          <ac:chgData name="Nicole Bujosa Perez" userId="0ce4d214-9a43-40b5-ba38-4c2fcf8aa270" providerId="ADAL" clId="{074670C8-15E1-474E-A161-F2AACC46DCCD}" dt="2023-03-07T19:59:10.761" v="1106" actId="1076"/>
          <ac:picMkLst>
            <pc:docMk/>
            <pc:sldMk cId="1771038669" sldId="275"/>
            <ac:picMk id="11" creationId="{C364D888-D86F-8FFF-84F7-1DA89E7DC524}"/>
          </ac:picMkLst>
        </pc:picChg>
        <pc:picChg chg="add mod">
          <ac:chgData name="Nicole Bujosa Perez" userId="0ce4d214-9a43-40b5-ba38-4c2fcf8aa270" providerId="ADAL" clId="{074670C8-15E1-474E-A161-F2AACC46DCCD}" dt="2023-03-07T19:59:21.426" v="1107" actId="1076"/>
          <ac:picMkLst>
            <pc:docMk/>
            <pc:sldMk cId="1771038669" sldId="275"/>
            <ac:picMk id="12" creationId="{FB871E8A-BC7A-36BE-D555-9628D775A767}"/>
          </ac:picMkLst>
        </pc:picChg>
        <pc:picChg chg="add mod">
          <ac:chgData name="Nicole Bujosa Perez" userId="0ce4d214-9a43-40b5-ba38-4c2fcf8aa270" providerId="ADAL" clId="{074670C8-15E1-474E-A161-F2AACC46DCCD}" dt="2023-03-07T19:59:04.136" v="1105" actId="1076"/>
          <ac:picMkLst>
            <pc:docMk/>
            <pc:sldMk cId="1771038669" sldId="275"/>
            <ac:picMk id="13" creationId="{B87FA3D5-F33A-49F5-FF17-305F0771C07B}"/>
          </ac:picMkLst>
        </pc:picChg>
        <pc:picChg chg="add mod">
          <ac:chgData name="Nicole Bujosa Perez" userId="0ce4d214-9a43-40b5-ba38-4c2fcf8aa270" providerId="ADAL" clId="{074670C8-15E1-474E-A161-F2AACC46DCCD}" dt="2023-03-07T19:58:39.957" v="1099" actId="1076"/>
          <ac:picMkLst>
            <pc:docMk/>
            <pc:sldMk cId="1771038669" sldId="275"/>
            <ac:picMk id="14" creationId="{49890A6B-EBEA-4E1E-CA77-4B2F82280995}"/>
          </ac:picMkLst>
        </pc:picChg>
        <pc:picChg chg="add mod">
          <ac:chgData name="Nicole Bujosa Perez" userId="0ce4d214-9a43-40b5-ba38-4c2fcf8aa270" providerId="ADAL" clId="{074670C8-15E1-474E-A161-F2AACC46DCCD}" dt="2023-03-07T20:00:04.339" v="1117" actId="1076"/>
          <ac:picMkLst>
            <pc:docMk/>
            <pc:sldMk cId="1771038669" sldId="275"/>
            <ac:picMk id="15" creationId="{8C9C400C-18EC-8511-00FF-3B4DFCF9E8E8}"/>
          </ac:picMkLst>
        </pc:picChg>
      </pc:sldChg>
      <pc:sldChg chg="addSp delSp modSp mod modClrScheme modCm chgLayout">
        <pc:chgData name="Nicole Bujosa Perez" userId="0ce4d214-9a43-40b5-ba38-4c2fcf8aa270" providerId="ADAL" clId="{074670C8-15E1-474E-A161-F2AACC46DCCD}" dt="2023-03-08T14:35:22.103" v="2104" actId="1076"/>
        <pc:sldMkLst>
          <pc:docMk/>
          <pc:sldMk cId="2683479608" sldId="277"/>
        </pc:sldMkLst>
        <pc:spChg chg="add del">
          <ac:chgData name="Nicole Bujosa Perez" userId="0ce4d214-9a43-40b5-ba38-4c2fcf8aa270" providerId="ADAL" clId="{074670C8-15E1-474E-A161-F2AACC46DCCD}" dt="2023-02-28T14:12:05.456" v="671" actId="478"/>
          <ac:spMkLst>
            <pc:docMk/>
            <pc:sldMk cId="2683479608" sldId="277"/>
            <ac:spMk id="4" creationId="{6CD59B68-8E53-9B08-A155-9E4E8B171019}"/>
          </ac:spMkLst>
        </pc:spChg>
        <pc:spChg chg="add del mod ord">
          <ac:chgData name="Nicole Bujosa Perez" userId="0ce4d214-9a43-40b5-ba38-4c2fcf8aa270" providerId="ADAL" clId="{074670C8-15E1-474E-A161-F2AACC46DCCD}" dt="2023-02-28T15:32:33.488" v="704" actId="700"/>
          <ac:spMkLst>
            <pc:docMk/>
            <pc:sldMk cId="2683479608" sldId="277"/>
            <ac:spMk id="7" creationId="{7054A02D-44A6-24CF-62A5-5F2B856207FF}"/>
          </ac:spMkLst>
        </pc:spChg>
        <pc:spChg chg="add del mod">
          <ac:chgData name="Nicole Bujosa Perez" userId="0ce4d214-9a43-40b5-ba38-4c2fcf8aa270" providerId="ADAL" clId="{074670C8-15E1-474E-A161-F2AACC46DCCD}" dt="2023-02-28T16:25:13.927" v="714" actId="478"/>
          <ac:spMkLst>
            <pc:docMk/>
            <pc:sldMk cId="2683479608" sldId="277"/>
            <ac:spMk id="8" creationId="{DCBC4922-01F9-F35D-068E-E8691E052141}"/>
          </ac:spMkLst>
        </pc:spChg>
        <pc:spChg chg="add del mod">
          <ac:chgData name="Nicole Bujosa Perez" userId="0ce4d214-9a43-40b5-ba38-4c2fcf8aa270" providerId="ADAL" clId="{074670C8-15E1-474E-A161-F2AACC46DCCD}" dt="2023-02-28T16:35:20.278" v="720"/>
          <ac:spMkLst>
            <pc:docMk/>
            <pc:sldMk cId="2683479608" sldId="277"/>
            <ac:spMk id="10" creationId="{76E8BCA0-A211-AD2C-8EC5-50EA60B4F05A}"/>
          </ac:spMkLst>
        </pc:spChg>
        <pc:spChg chg="add del mod ord">
          <ac:chgData name="Nicole Bujosa Perez" userId="0ce4d214-9a43-40b5-ba38-4c2fcf8aa270" providerId="ADAL" clId="{074670C8-15E1-474E-A161-F2AACC46DCCD}" dt="2023-02-28T16:38:22.395" v="722" actId="700"/>
          <ac:spMkLst>
            <pc:docMk/>
            <pc:sldMk cId="2683479608" sldId="277"/>
            <ac:spMk id="12" creationId="{8C6E9FC3-9D29-F8D3-9B5E-1127C51AE695}"/>
          </ac:spMkLst>
        </pc:spChg>
        <pc:spChg chg="add del mod ord">
          <ac:chgData name="Nicole Bujosa Perez" userId="0ce4d214-9a43-40b5-ba38-4c2fcf8aa270" providerId="ADAL" clId="{074670C8-15E1-474E-A161-F2AACC46DCCD}" dt="2023-02-28T16:38:22.395" v="722" actId="700"/>
          <ac:spMkLst>
            <pc:docMk/>
            <pc:sldMk cId="2683479608" sldId="277"/>
            <ac:spMk id="13" creationId="{BDEF5CB1-3EDE-314C-B3E6-ACEBE681BE50}"/>
          </ac:spMkLst>
        </pc:spChg>
        <pc:spChg chg="add mod">
          <ac:chgData name="Nicole Bujosa Perez" userId="0ce4d214-9a43-40b5-ba38-4c2fcf8aa270" providerId="ADAL" clId="{074670C8-15E1-474E-A161-F2AACC46DCCD}" dt="2023-03-07T17:57:29.461" v="912" actId="6549"/>
          <ac:spMkLst>
            <pc:docMk/>
            <pc:sldMk cId="2683479608" sldId="277"/>
            <ac:spMk id="14" creationId="{683F7F73-51C8-8D58-C59F-1F1F7F54F2E1}"/>
          </ac:spMkLst>
        </pc:spChg>
        <pc:spChg chg="mod ord">
          <ac:chgData name="Nicole Bujosa Perez" userId="0ce4d214-9a43-40b5-ba38-4c2fcf8aa270" providerId="ADAL" clId="{074670C8-15E1-474E-A161-F2AACC46DCCD}" dt="2023-02-28T16:38:22.395" v="722" actId="700"/>
          <ac:spMkLst>
            <pc:docMk/>
            <pc:sldMk cId="2683479608" sldId="277"/>
            <ac:spMk id="501" creationId="{00000000-0000-0000-0000-000000000000}"/>
          </ac:spMkLst>
        </pc:spChg>
        <pc:graphicFrameChg chg="add del mod">
          <ac:chgData name="Nicole Bujosa Perez" userId="0ce4d214-9a43-40b5-ba38-4c2fcf8aa270" providerId="ADAL" clId="{074670C8-15E1-474E-A161-F2AACC46DCCD}" dt="2023-03-07T17:57:38.532" v="916"/>
          <ac:graphicFrameMkLst>
            <pc:docMk/>
            <pc:sldMk cId="2683479608" sldId="277"/>
            <ac:graphicFrameMk id="2" creationId="{796612BE-04B3-5A55-A215-9BD1307877B8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4:27:48.188" v="672" actId="478"/>
          <ac:graphicFrameMkLst>
            <pc:docMk/>
            <pc:sldMk cId="2683479608" sldId="277"/>
            <ac:graphicFrameMk id="2" creationId="{E96E2E14-5B16-423B-8AFD-D491E85FDCEE}"/>
          </ac:graphicFrameMkLst>
        </pc:graphicFrameChg>
        <pc:graphicFrameChg chg="add del mod modGraphic">
          <ac:chgData name="Nicole Bujosa Perez" userId="0ce4d214-9a43-40b5-ba38-4c2fcf8aa270" providerId="ADAL" clId="{074670C8-15E1-474E-A161-F2AACC46DCCD}" dt="2023-03-07T18:00:34.154" v="921" actId="478"/>
          <ac:graphicFrameMkLst>
            <pc:docMk/>
            <pc:sldMk cId="2683479608" sldId="277"/>
            <ac:graphicFrameMk id="3" creationId="{AC458785-B8CF-8C43-5816-B583A765AB51}"/>
          </ac:graphicFrameMkLst>
        </pc:graphicFrameChg>
        <pc:graphicFrameChg chg="add del mod modGraphic">
          <ac:chgData name="Nicole Bujosa Perez" userId="0ce4d214-9a43-40b5-ba38-4c2fcf8aa270" providerId="ADAL" clId="{074670C8-15E1-474E-A161-F2AACC46DCCD}" dt="2023-03-07T18:05:28.501" v="937" actId="478"/>
          <ac:graphicFrameMkLst>
            <pc:docMk/>
            <pc:sldMk cId="2683479608" sldId="277"/>
            <ac:graphicFrameMk id="4" creationId="{33BDEB22-F5AC-6C38-8D43-E4A1C6CD8105}"/>
          </ac:graphicFrameMkLst>
        </pc:graphicFrameChg>
        <pc:graphicFrameChg chg="add del mod modGraphic">
          <ac:chgData name="Nicole Bujosa Perez" userId="0ce4d214-9a43-40b5-ba38-4c2fcf8aa270" providerId="ADAL" clId="{074670C8-15E1-474E-A161-F2AACC46DCCD}" dt="2023-03-08T14:35:09.291" v="2099" actId="478"/>
          <ac:graphicFrameMkLst>
            <pc:docMk/>
            <pc:sldMk cId="2683479608" sldId="277"/>
            <ac:graphicFrameMk id="5" creationId="{54DB2E27-FB9E-0902-E977-BE4C16DF7409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5:29:41.471" v="690" actId="478"/>
          <ac:graphicFrameMkLst>
            <pc:docMk/>
            <pc:sldMk cId="2683479608" sldId="277"/>
            <ac:graphicFrameMk id="5" creationId="{B3B74EF7-7C8A-643B-9E22-FAC139C2C211}"/>
          </ac:graphicFrameMkLst>
        </pc:graphicFrameChg>
        <pc:graphicFrameChg chg="add del mod modGraphic">
          <ac:chgData name="Nicole Bujosa Perez" userId="0ce4d214-9a43-40b5-ba38-4c2fcf8aa270" providerId="ADAL" clId="{074670C8-15E1-474E-A161-F2AACC46DCCD}" dt="2023-02-28T15:31:40.594" v="700" actId="478"/>
          <ac:graphicFrameMkLst>
            <pc:docMk/>
            <pc:sldMk cId="2683479608" sldId="277"/>
            <ac:graphicFrameMk id="6" creationId="{D09EAB6C-19FB-B617-8A7A-2F9186347F9F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6:24:46.386" v="709"/>
          <ac:graphicFrameMkLst>
            <pc:docMk/>
            <pc:sldMk cId="2683479608" sldId="277"/>
            <ac:graphicFrameMk id="9" creationId="{7E3D9EC5-A284-7144-384E-B54A47AC4937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6:35:20.275" v="718"/>
          <ac:graphicFrameMkLst>
            <pc:docMk/>
            <pc:sldMk cId="2683479608" sldId="277"/>
            <ac:graphicFrameMk id="11" creationId="{BF89B9BE-9AF5-8D3E-F5C1-968C850EC72C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8:06:57.909" v="737"/>
          <ac:graphicFrameMkLst>
            <pc:docMk/>
            <pc:sldMk cId="2683479608" sldId="277"/>
            <ac:graphicFrameMk id="15" creationId="{E2B9F49B-1E9C-865B-3137-4DB3977DFAEA}"/>
          </ac:graphicFrameMkLst>
        </pc:graphicFrameChg>
        <pc:graphicFrameChg chg="add del mod">
          <ac:chgData name="Nicole Bujosa Perez" userId="0ce4d214-9a43-40b5-ba38-4c2fcf8aa270" providerId="ADAL" clId="{074670C8-15E1-474E-A161-F2AACC46DCCD}" dt="2023-02-28T18:07:08.716" v="741"/>
          <ac:graphicFrameMkLst>
            <pc:docMk/>
            <pc:sldMk cId="2683479608" sldId="277"/>
            <ac:graphicFrameMk id="16" creationId="{DE0917AC-1032-F49E-EA8A-03DC75D2B87B}"/>
          </ac:graphicFrameMkLst>
        </pc:graphicFrameChg>
        <pc:picChg chg="add mod">
          <ac:chgData name="Nicole Bujosa Perez" userId="0ce4d214-9a43-40b5-ba38-4c2fcf8aa270" providerId="ADAL" clId="{074670C8-15E1-474E-A161-F2AACC46DCCD}" dt="2023-03-08T14:35:22.103" v="2104" actId="1076"/>
          <ac:picMkLst>
            <pc:docMk/>
            <pc:sldMk cId="2683479608" sldId="277"/>
            <ac:picMk id="6" creationId="{F37710B0-563A-199A-07FA-D3CCCE40595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icole Bujosa Perez" userId="0ce4d214-9a43-40b5-ba38-4c2fcf8aa270" providerId="ADAL" clId="{074670C8-15E1-474E-A161-F2AACC46DCCD}" dt="2023-03-08T14:35:03.054" v="2098" actId="6549"/>
              <pc2:cmMkLst xmlns:pc2="http://schemas.microsoft.com/office/powerpoint/2019/9/main/command">
                <pc:docMk/>
                <pc:sldMk cId="2683479608" sldId="277"/>
                <pc2:cmMk id="{7A447F1A-1750-493F-97B9-7701778F471D}"/>
              </pc2:cmMkLst>
            </pc226:cmChg>
          </p:ext>
        </pc:extLst>
      </pc:sldChg>
      <pc:sldChg chg="addSp delSp modSp mod ord">
        <pc:chgData name="Nicole Bujosa Perez" userId="0ce4d214-9a43-40b5-ba38-4c2fcf8aa270" providerId="ADAL" clId="{074670C8-15E1-474E-A161-F2AACC46DCCD}" dt="2023-03-07T22:01:33.201" v="1403" actId="478"/>
        <pc:sldMkLst>
          <pc:docMk/>
          <pc:sldMk cId="1013077764" sldId="278"/>
        </pc:sldMkLst>
        <pc:spChg chg="add mod">
          <ac:chgData name="Nicole Bujosa Perez" userId="0ce4d214-9a43-40b5-ba38-4c2fcf8aa270" providerId="ADAL" clId="{074670C8-15E1-474E-A161-F2AACC46DCCD}" dt="2023-02-23T20:59:37.621" v="656"/>
          <ac:spMkLst>
            <pc:docMk/>
            <pc:sldMk cId="1013077764" sldId="278"/>
            <ac:spMk id="5" creationId="{D2E8C85D-FBF0-F270-59D9-6D5434A7B039}"/>
          </ac:spMkLst>
        </pc:spChg>
        <pc:spChg chg="add mod">
          <ac:chgData name="Nicole Bujosa Perez" userId="0ce4d214-9a43-40b5-ba38-4c2fcf8aa270" providerId="ADAL" clId="{074670C8-15E1-474E-A161-F2AACC46DCCD}" dt="2023-02-23T20:59:48.399" v="658"/>
          <ac:spMkLst>
            <pc:docMk/>
            <pc:sldMk cId="1013077764" sldId="278"/>
            <ac:spMk id="8" creationId="{19A68BF4-7DC0-A4B0-D094-62FACAB75D8C}"/>
          </ac:spMkLst>
        </pc:spChg>
        <pc:grpChg chg="add mod">
          <ac:chgData name="Nicole Bujosa Perez" userId="0ce4d214-9a43-40b5-ba38-4c2fcf8aa270" providerId="ADAL" clId="{074670C8-15E1-474E-A161-F2AACC46DCCD}" dt="2023-03-07T21:46:11.408" v="1366" actId="1076"/>
          <ac:grpSpMkLst>
            <pc:docMk/>
            <pc:sldMk cId="1013077764" sldId="278"/>
            <ac:grpSpMk id="3" creationId="{CFEFA551-CD32-3193-2CF0-A1CA3A78EAC6}"/>
          </ac:grpSpMkLst>
        </pc:grpChg>
        <pc:grpChg chg="add mod">
          <ac:chgData name="Nicole Bujosa Perez" userId="0ce4d214-9a43-40b5-ba38-4c2fcf8aa270" providerId="ADAL" clId="{074670C8-15E1-474E-A161-F2AACC46DCCD}" dt="2023-03-07T21:46:49.005" v="1377" actId="14100"/>
          <ac:grpSpMkLst>
            <pc:docMk/>
            <pc:sldMk cId="1013077764" sldId="278"/>
            <ac:grpSpMk id="6" creationId="{311D7579-67C2-2211-F6DC-8ACF535F7730}"/>
          </ac:grpSpMkLst>
        </pc:grpChg>
        <pc:picChg chg="add mod">
          <ac:chgData name="Nicole Bujosa Perez" userId="0ce4d214-9a43-40b5-ba38-4c2fcf8aa270" providerId="ADAL" clId="{074670C8-15E1-474E-A161-F2AACC46DCCD}" dt="2023-03-07T21:44:28.125" v="1340" actId="14100"/>
          <ac:picMkLst>
            <pc:docMk/>
            <pc:sldMk cId="1013077764" sldId="278"/>
            <ac:picMk id="2" creationId="{6796F393-4165-FF7F-4D3E-8E2DF266A47E}"/>
          </ac:picMkLst>
        </pc:picChg>
        <pc:picChg chg="add mod">
          <ac:chgData name="Nicole Bujosa Perez" userId="0ce4d214-9a43-40b5-ba38-4c2fcf8aa270" providerId="ADAL" clId="{074670C8-15E1-474E-A161-F2AACC46DCCD}" dt="2023-02-23T20:59:37.621" v="656"/>
          <ac:picMkLst>
            <pc:docMk/>
            <pc:sldMk cId="1013077764" sldId="278"/>
            <ac:picMk id="4" creationId="{770BB931-7640-4C95-C622-3BD6DB632217}"/>
          </ac:picMkLst>
        </pc:picChg>
        <pc:picChg chg="add mod">
          <ac:chgData name="Nicole Bujosa Perez" userId="0ce4d214-9a43-40b5-ba38-4c2fcf8aa270" providerId="ADAL" clId="{074670C8-15E1-474E-A161-F2AACC46DCCD}" dt="2023-02-23T20:59:48.399" v="658"/>
          <ac:picMkLst>
            <pc:docMk/>
            <pc:sldMk cId="1013077764" sldId="278"/>
            <ac:picMk id="7" creationId="{8CF43D7E-CF26-2E53-BE8B-D44392D03B61}"/>
          </ac:picMkLst>
        </pc:picChg>
        <pc:picChg chg="add mod">
          <ac:chgData name="Nicole Bujosa Perez" userId="0ce4d214-9a43-40b5-ba38-4c2fcf8aa270" providerId="ADAL" clId="{074670C8-15E1-474E-A161-F2AACC46DCCD}" dt="2023-03-07T21:43:34.378" v="1323" actId="14100"/>
          <ac:picMkLst>
            <pc:docMk/>
            <pc:sldMk cId="1013077764" sldId="278"/>
            <ac:picMk id="9" creationId="{1DBD8AFB-6CD0-EE5F-6388-B317FC64BA40}"/>
          </ac:picMkLst>
        </pc:picChg>
        <pc:picChg chg="add del mod">
          <ac:chgData name="Nicole Bujosa Perez" userId="0ce4d214-9a43-40b5-ba38-4c2fcf8aa270" providerId="ADAL" clId="{074670C8-15E1-474E-A161-F2AACC46DCCD}" dt="2023-03-07T22:01:33.201" v="1403" actId="478"/>
          <ac:picMkLst>
            <pc:docMk/>
            <pc:sldMk cId="1013077764" sldId="278"/>
            <ac:picMk id="10" creationId="{A179457E-BE6C-CDF9-F994-47001B825C17}"/>
          </ac:picMkLst>
        </pc:picChg>
        <pc:picChg chg="add mod">
          <ac:chgData name="Nicole Bujosa Perez" userId="0ce4d214-9a43-40b5-ba38-4c2fcf8aa270" providerId="ADAL" clId="{074670C8-15E1-474E-A161-F2AACC46DCCD}" dt="2023-03-07T22:01:21.120" v="1400" actId="1076"/>
          <ac:picMkLst>
            <pc:docMk/>
            <pc:sldMk cId="1013077764" sldId="278"/>
            <ac:picMk id="11" creationId="{E9730B5E-DE9E-9A2A-95F9-EDFDEB78F1EE}"/>
          </ac:picMkLst>
        </pc:picChg>
        <pc:picChg chg="add del mod">
          <ac:chgData name="Nicole Bujosa Perez" userId="0ce4d214-9a43-40b5-ba38-4c2fcf8aa270" providerId="ADAL" clId="{074670C8-15E1-474E-A161-F2AACC46DCCD}" dt="2023-03-07T21:44:05.865" v="1335" actId="478"/>
          <ac:picMkLst>
            <pc:docMk/>
            <pc:sldMk cId="1013077764" sldId="278"/>
            <ac:picMk id="12" creationId="{FA55969D-D882-DDB4-5883-20ADB7896F9B}"/>
          </ac:picMkLst>
        </pc:picChg>
        <pc:picChg chg="add mod">
          <ac:chgData name="Nicole Bujosa Perez" userId="0ce4d214-9a43-40b5-ba38-4c2fcf8aa270" providerId="ADAL" clId="{074670C8-15E1-474E-A161-F2AACC46DCCD}" dt="2023-03-07T21:44:59.568" v="1345" actId="1076"/>
          <ac:picMkLst>
            <pc:docMk/>
            <pc:sldMk cId="1013077764" sldId="278"/>
            <ac:picMk id="13" creationId="{5D5155E7-8DD6-B1BB-6A78-E0DD80EB06E5}"/>
          </ac:picMkLst>
        </pc:picChg>
        <pc:picChg chg="add mod">
          <ac:chgData name="Nicole Bujosa Perez" userId="0ce4d214-9a43-40b5-ba38-4c2fcf8aa270" providerId="ADAL" clId="{074670C8-15E1-474E-A161-F2AACC46DCCD}" dt="2023-03-07T21:46:23.946" v="1369" actId="1076"/>
          <ac:picMkLst>
            <pc:docMk/>
            <pc:sldMk cId="1013077764" sldId="278"/>
            <ac:picMk id="14" creationId="{B687BC03-8CAE-0E3C-59CB-5FC55F1B4562}"/>
          </ac:picMkLst>
        </pc:picChg>
        <pc:picChg chg="add mod">
          <ac:chgData name="Nicole Bujosa Perez" userId="0ce4d214-9a43-40b5-ba38-4c2fcf8aa270" providerId="ADAL" clId="{074670C8-15E1-474E-A161-F2AACC46DCCD}" dt="2023-03-07T21:47:18.819" v="1383" actId="14100"/>
          <ac:picMkLst>
            <pc:docMk/>
            <pc:sldMk cId="1013077764" sldId="278"/>
            <ac:picMk id="15" creationId="{03ABFDBA-5C96-C43D-E11A-C905609F706C}"/>
          </ac:picMkLst>
        </pc:picChg>
        <pc:picChg chg="add mod">
          <ac:chgData name="Nicole Bujosa Perez" userId="0ce4d214-9a43-40b5-ba38-4c2fcf8aa270" providerId="ADAL" clId="{074670C8-15E1-474E-A161-F2AACC46DCCD}" dt="2023-03-07T22:01:30.014" v="1402" actId="1076"/>
          <ac:picMkLst>
            <pc:docMk/>
            <pc:sldMk cId="1013077764" sldId="278"/>
            <ac:picMk id="16" creationId="{5BFD5068-294D-2462-5904-9847E0556B52}"/>
          </ac:picMkLst>
        </pc:picChg>
      </pc:sldChg>
      <pc:sldChg chg="addSp delSp modSp mod modNotesTx">
        <pc:chgData name="Nicole Bujosa Perez" userId="0ce4d214-9a43-40b5-ba38-4c2fcf8aa270" providerId="ADAL" clId="{074670C8-15E1-474E-A161-F2AACC46DCCD}" dt="2023-03-07T14:36:46.942" v="903" actId="14100"/>
        <pc:sldMkLst>
          <pc:docMk/>
          <pc:sldMk cId="4109121046" sldId="279"/>
        </pc:sldMkLst>
        <pc:spChg chg="add mod">
          <ac:chgData name="Nicole Bujosa Perez" userId="0ce4d214-9a43-40b5-ba38-4c2fcf8aa270" providerId="ADAL" clId="{074670C8-15E1-474E-A161-F2AACC46DCCD}" dt="2023-02-23T20:52:32.113" v="634" actId="20577"/>
          <ac:spMkLst>
            <pc:docMk/>
            <pc:sldMk cId="4109121046" sldId="279"/>
            <ac:spMk id="9" creationId="{0CE5DF31-49D2-E652-5706-430D760ED577}"/>
          </ac:spMkLst>
        </pc:spChg>
        <pc:picChg chg="add del">
          <ac:chgData name="Nicole Bujosa Perez" userId="0ce4d214-9a43-40b5-ba38-4c2fcf8aa270" providerId="ADAL" clId="{074670C8-15E1-474E-A161-F2AACC46DCCD}" dt="2023-02-23T19:21:47.984" v="587" actId="478"/>
          <ac:picMkLst>
            <pc:docMk/>
            <pc:sldMk cId="4109121046" sldId="279"/>
            <ac:picMk id="3" creationId="{AD8CC04B-4BF5-B292-060F-BDB043EA9E13}"/>
          </ac:picMkLst>
        </pc:picChg>
        <pc:picChg chg="add del mod modCrop">
          <ac:chgData name="Nicole Bujosa Perez" userId="0ce4d214-9a43-40b5-ba38-4c2fcf8aa270" providerId="ADAL" clId="{074670C8-15E1-474E-A161-F2AACC46DCCD}" dt="2023-02-23T19:26:19.237" v="595" actId="478"/>
          <ac:picMkLst>
            <pc:docMk/>
            <pc:sldMk cId="4109121046" sldId="279"/>
            <ac:picMk id="5" creationId="{E0986FE4-A15C-0934-B165-AB196D2E22E2}"/>
          </ac:picMkLst>
        </pc:picChg>
        <pc:picChg chg="add mod">
          <ac:chgData name="Nicole Bujosa Perez" userId="0ce4d214-9a43-40b5-ba38-4c2fcf8aa270" providerId="ADAL" clId="{074670C8-15E1-474E-A161-F2AACC46DCCD}" dt="2023-02-23T19:28:01.650" v="597" actId="1076"/>
          <ac:picMkLst>
            <pc:docMk/>
            <pc:sldMk cId="4109121046" sldId="279"/>
            <ac:picMk id="6" creationId="{1215D832-D407-9927-18C1-521B92EACCE5}"/>
          </ac:picMkLst>
        </pc:picChg>
        <pc:picChg chg="add del mod">
          <ac:chgData name="Nicole Bujosa Perez" userId="0ce4d214-9a43-40b5-ba38-4c2fcf8aa270" providerId="ADAL" clId="{074670C8-15E1-474E-A161-F2AACC46DCCD}" dt="2023-02-23T19:28:27.296" v="600" actId="478"/>
          <ac:picMkLst>
            <pc:docMk/>
            <pc:sldMk cId="4109121046" sldId="279"/>
            <ac:picMk id="7" creationId="{5FA2593B-F068-E1DD-B60E-508EA8FA5380}"/>
          </ac:picMkLst>
        </pc:picChg>
        <pc:picChg chg="add mod">
          <ac:chgData name="Nicole Bujosa Perez" userId="0ce4d214-9a43-40b5-ba38-4c2fcf8aa270" providerId="ADAL" clId="{074670C8-15E1-474E-A161-F2AACC46DCCD}" dt="2023-03-07T14:36:46.942" v="903" actId="14100"/>
          <ac:picMkLst>
            <pc:docMk/>
            <pc:sldMk cId="4109121046" sldId="279"/>
            <ac:picMk id="10" creationId="{7F68EF2B-2560-18B5-1CA4-E18A45BE4803}"/>
          </ac:picMkLst>
        </pc:picChg>
      </pc:sldChg>
      <pc:sldChg chg="addSp delSp modSp mod modNotesTx">
        <pc:chgData name="Nicole Bujosa Perez" userId="0ce4d214-9a43-40b5-ba38-4c2fcf8aa270" providerId="ADAL" clId="{074670C8-15E1-474E-A161-F2AACC46DCCD}" dt="2023-02-28T15:01:19.097" v="678" actId="6549"/>
        <pc:sldMkLst>
          <pc:docMk/>
          <pc:sldMk cId="2164563610" sldId="280"/>
        </pc:sldMkLst>
        <pc:spChg chg="add mod">
          <ac:chgData name="Nicole Bujosa Perez" userId="0ce4d214-9a43-40b5-ba38-4c2fcf8aa270" providerId="ADAL" clId="{074670C8-15E1-474E-A161-F2AACC46DCCD}" dt="2023-02-28T15:01:19.097" v="678" actId="6549"/>
          <ac:spMkLst>
            <pc:docMk/>
            <pc:sldMk cId="2164563610" sldId="280"/>
            <ac:spMk id="4" creationId="{7948FE94-1051-1D5C-4F71-A5E48DC43751}"/>
          </ac:spMkLst>
        </pc:spChg>
        <pc:picChg chg="add del mod">
          <ac:chgData name="Nicole Bujosa Perez" userId="0ce4d214-9a43-40b5-ba38-4c2fcf8aa270" providerId="ADAL" clId="{074670C8-15E1-474E-A161-F2AACC46DCCD}" dt="2023-02-23T16:13:21.007" v="479" actId="478"/>
          <ac:picMkLst>
            <pc:docMk/>
            <pc:sldMk cId="2164563610" sldId="280"/>
            <ac:picMk id="3" creationId="{37963CCA-6FC3-1046-DEB8-FF66643D9B41}"/>
          </ac:picMkLst>
        </pc:picChg>
        <pc:picChg chg="add mod">
          <ac:chgData name="Nicole Bujosa Perez" userId="0ce4d214-9a43-40b5-ba38-4c2fcf8aa270" providerId="ADAL" clId="{074670C8-15E1-474E-A161-F2AACC46DCCD}" dt="2023-02-23T19:35:25.540" v="614" actId="2085"/>
          <ac:picMkLst>
            <pc:docMk/>
            <pc:sldMk cId="2164563610" sldId="280"/>
            <ac:picMk id="1026" creationId="{640E4391-29C6-36EB-BDD3-F35CCB06A38C}"/>
          </ac:picMkLst>
        </pc:picChg>
      </pc:sldChg>
      <pc:sldChg chg="addSp modSp mod">
        <pc:chgData name="Nicole Bujosa Perez" userId="0ce4d214-9a43-40b5-ba38-4c2fcf8aa270" providerId="ADAL" clId="{074670C8-15E1-474E-A161-F2AACC46DCCD}" dt="2023-03-06T17:43:10.633" v="753" actId="20577"/>
        <pc:sldMkLst>
          <pc:docMk/>
          <pc:sldMk cId="3839296507" sldId="281"/>
        </pc:sldMkLst>
        <pc:spChg chg="add mod">
          <ac:chgData name="Nicole Bujosa Perez" userId="0ce4d214-9a43-40b5-ba38-4c2fcf8aa270" providerId="ADAL" clId="{074670C8-15E1-474E-A161-F2AACC46DCCD}" dt="2023-02-23T18:59:20.689" v="510" actId="1076"/>
          <ac:spMkLst>
            <pc:docMk/>
            <pc:sldMk cId="3839296507" sldId="281"/>
            <ac:spMk id="3" creationId="{168DC8E6-15D2-8A20-9442-91CD4C11C2D3}"/>
          </ac:spMkLst>
        </pc:spChg>
        <pc:spChg chg="add mod">
          <ac:chgData name="Nicole Bujosa Perez" userId="0ce4d214-9a43-40b5-ba38-4c2fcf8aa270" providerId="ADAL" clId="{074670C8-15E1-474E-A161-F2AACC46DCCD}" dt="2023-03-06T17:43:10.633" v="753" actId="20577"/>
          <ac:spMkLst>
            <pc:docMk/>
            <pc:sldMk cId="3839296507" sldId="281"/>
            <ac:spMk id="4" creationId="{910EE40B-EF0C-F3F2-4AE2-84FB614FEF48}"/>
          </ac:spMkLst>
        </pc:spChg>
        <pc:picChg chg="add mod">
          <ac:chgData name="Nicole Bujosa Perez" userId="0ce4d214-9a43-40b5-ba38-4c2fcf8aa270" providerId="ADAL" clId="{074670C8-15E1-474E-A161-F2AACC46DCCD}" dt="2023-02-23T18:21:14.126" v="508" actId="1076"/>
          <ac:picMkLst>
            <pc:docMk/>
            <pc:sldMk cId="3839296507" sldId="281"/>
            <ac:picMk id="2050" creationId="{98AA8CCB-86C4-3620-A307-93A7654E7EDD}"/>
          </ac:picMkLst>
        </pc:picChg>
      </pc:sldChg>
      <pc:sldChg chg="addSp delSp modSp mod ord">
        <pc:chgData name="Nicole Bujosa Perez" userId="0ce4d214-9a43-40b5-ba38-4c2fcf8aa270" providerId="ADAL" clId="{074670C8-15E1-474E-A161-F2AACC46DCCD}" dt="2023-03-08T13:18:16.882" v="2095" actId="1076"/>
        <pc:sldMkLst>
          <pc:docMk/>
          <pc:sldMk cId="1504792438" sldId="282"/>
        </pc:sldMkLst>
        <pc:spChg chg="add del">
          <ac:chgData name="Nicole Bujosa Perez" userId="0ce4d214-9a43-40b5-ba38-4c2fcf8aa270" providerId="ADAL" clId="{074670C8-15E1-474E-A161-F2AACC46DCCD}" dt="2023-02-23T20:57:40.060" v="650" actId="22"/>
          <ac:spMkLst>
            <pc:docMk/>
            <pc:sldMk cId="1504792438" sldId="282"/>
            <ac:spMk id="5" creationId="{6CA19ACC-1CAC-06C3-FFC0-0616F6EDC0AD}"/>
          </ac:spMkLst>
        </pc:spChg>
        <pc:spChg chg="add mod">
          <ac:chgData name="Nicole Bujosa Perez" userId="0ce4d214-9a43-40b5-ba38-4c2fcf8aa270" providerId="ADAL" clId="{074670C8-15E1-474E-A161-F2AACC46DCCD}" dt="2023-02-23T20:58:10.275" v="653" actId="1076"/>
          <ac:spMkLst>
            <pc:docMk/>
            <pc:sldMk cId="1504792438" sldId="282"/>
            <ac:spMk id="7" creationId="{1034589F-EA0A-1A12-D53B-E4AD696242B8}"/>
          </ac:spMkLst>
        </pc:spChg>
        <pc:picChg chg="add del mod">
          <ac:chgData name="Nicole Bujosa Perez" userId="0ce4d214-9a43-40b5-ba38-4c2fcf8aa270" providerId="ADAL" clId="{074670C8-15E1-474E-A161-F2AACC46DCCD}" dt="2023-03-07T17:53:24.569" v="906" actId="478"/>
          <ac:picMkLst>
            <pc:docMk/>
            <pc:sldMk cId="1504792438" sldId="282"/>
            <ac:picMk id="2" creationId="{5A06FBAD-3779-CF0E-496D-51F9D1C9128F}"/>
          </ac:picMkLst>
        </pc:picChg>
        <pc:picChg chg="add mod">
          <ac:chgData name="Nicole Bujosa Perez" userId="0ce4d214-9a43-40b5-ba38-4c2fcf8aa270" providerId="ADAL" clId="{074670C8-15E1-474E-A161-F2AACC46DCCD}" dt="2023-02-23T20:55:22.073" v="648" actId="1076"/>
          <ac:picMkLst>
            <pc:docMk/>
            <pc:sldMk cId="1504792438" sldId="282"/>
            <ac:picMk id="3" creationId="{86F6580D-6790-2E42-DEBD-90DCB96F5B64}"/>
          </ac:picMkLst>
        </pc:picChg>
        <pc:picChg chg="add mod">
          <ac:chgData name="Nicole Bujosa Perez" userId="0ce4d214-9a43-40b5-ba38-4c2fcf8aa270" providerId="ADAL" clId="{074670C8-15E1-474E-A161-F2AACC46DCCD}" dt="2023-03-07T21:47:48.406" v="1392" actId="14100"/>
          <ac:picMkLst>
            <pc:docMk/>
            <pc:sldMk cId="1504792438" sldId="282"/>
            <ac:picMk id="4" creationId="{5457203E-5B44-7E44-A5EE-113831B52E65}"/>
          </ac:picMkLst>
        </pc:picChg>
        <pc:picChg chg="add mod">
          <ac:chgData name="Nicole Bujosa Perez" userId="0ce4d214-9a43-40b5-ba38-4c2fcf8aa270" providerId="ADAL" clId="{074670C8-15E1-474E-A161-F2AACC46DCCD}" dt="2023-03-08T13:18:16.882" v="2095" actId="1076"/>
          <ac:picMkLst>
            <pc:docMk/>
            <pc:sldMk cId="1504792438" sldId="282"/>
            <ac:picMk id="1025" creationId="{891BE86C-7563-1E79-1098-0F6C9E41BA76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7T21:10:50.322" v="1220" actId="478"/>
        <pc:sldMkLst>
          <pc:docMk/>
          <pc:sldMk cId="1751178777" sldId="283"/>
        </pc:sldMkLst>
        <pc:grpChg chg="add mod">
          <ac:chgData name="Nicole Bujosa Perez" userId="0ce4d214-9a43-40b5-ba38-4c2fcf8aa270" providerId="ADAL" clId="{074670C8-15E1-474E-A161-F2AACC46DCCD}" dt="2023-03-07T21:08:00.006" v="1175" actId="14100"/>
          <ac:grpSpMkLst>
            <pc:docMk/>
            <pc:sldMk cId="1751178777" sldId="283"/>
            <ac:grpSpMk id="6" creationId="{C17327C2-3E21-6DAF-2044-5805CDAA90AC}"/>
          </ac:grpSpMkLst>
        </pc:grpChg>
        <pc:picChg chg="add mod">
          <ac:chgData name="Nicole Bujosa Perez" userId="0ce4d214-9a43-40b5-ba38-4c2fcf8aa270" providerId="ADAL" clId="{074670C8-15E1-474E-A161-F2AACC46DCCD}" dt="2023-03-07T20:48:45.128" v="1126" actId="14100"/>
          <ac:picMkLst>
            <pc:docMk/>
            <pc:sldMk cId="1751178777" sldId="283"/>
            <ac:picMk id="2" creationId="{2BB393F8-20CC-413A-D509-06CF675E7A7A}"/>
          </ac:picMkLst>
        </pc:picChg>
        <pc:picChg chg="add mod">
          <ac:chgData name="Nicole Bujosa Perez" userId="0ce4d214-9a43-40b5-ba38-4c2fcf8aa270" providerId="ADAL" clId="{074670C8-15E1-474E-A161-F2AACC46DCCD}" dt="2023-03-07T21:06:28.455" v="1155" actId="14100"/>
          <ac:picMkLst>
            <pc:docMk/>
            <pc:sldMk cId="1751178777" sldId="283"/>
            <ac:picMk id="3" creationId="{769331B2-2DBD-B42A-0A48-B66BE565D151}"/>
          </ac:picMkLst>
        </pc:picChg>
        <pc:picChg chg="add del mod">
          <ac:chgData name="Nicole Bujosa Perez" userId="0ce4d214-9a43-40b5-ba38-4c2fcf8aa270" providerId="ADAL" clId="{074670C8-15E1-474E-A161-F2AACC46DCCD}" dt="2023-02-23T15:18:37.430" v="349" actId="478"/>
          <ac:picMkLst>
            <pc:docMk/>
            <pc:sldMk cId="1751178777" sldId="283"/>
            <ac:picMk id="3" creationId="{97814A4D-D917-6845-9A1E-CFE668D4AA89}"/>
          </ac:picMkLst>
        </pc:picChg>
        <pc:picChg chg="add mod">
          <ac:chgData name="Nicole Bujosa Perez" userId="0ce4d214-9a43-40b5-ba38-4c2fcf8aa270" providerId="ADAL" clId="{074670C8-15E1-474E-A161-F2AACC46DCCD}" dt="2023-03-07T20:57:49.942" v="1140" actId="1076"/>
          <ac:picMkLst>
            <pc:docMk/>
            <pc:sldMk cId="1751178777" sldId="283"/>
            <ac:picMk id="4" creationId="{E2EC0BFB-20E2-50FD-ACEE-27E78C34D9AE}"/>
          </ac:picMkLst>
        </pc:picChg>
        <pc:picChg chg="add mod">
          <ac:chgData name="Nicole Bujosa Perez" userId="0ce4d214-9a43-40b5-ba38-4c2fcf8aa270" providerId="ADAL" clId="{074670C8-15E1-474E-A161-F2AACC46DCCD}" dt="2023-03-07T20:57:38.422" v="1135" actId="14100"/>
          <ac:picMkLst>
            <pc:docMk/>
            <pc:sldMk cId="1751178777" sldId="283"/>
            <ac:picMk id="5" creationId="{5BCC9477-1ED4-99E9-8494-B3B825C7990F}"/>
          </ac:picMkLst>
        </pc:picChg>
        <pc:picChg chg="add del mod">
          <ac:chgData name="Nicole Bujosa Perez" userId="0ce4d214-9a43-40b5-ba38-4c2fcf8aa270" providerId="ADAL" clId="{074670C8-15E1-474E-A161-F2AACC46DCCD}" dt="2023-03-06T18:52:40.154" v="754" actId="478"/>
          <ac:picMkLst>
            <pc:docMk/>
            <pc:sldMk cId="1751178777" sldId="283"/>
            <ac:picMk id="5" creationId="{74155B51-E17B-869A-E879-A959B83A4FFE}"/>
          </ac:picMkLst>
        </pc:picChg>
        <pc:picChg chg="add mod">
          <ac:chgData name="Nicole Bujosa Perez" userId="0ce4d214-9a43-40b5-ba38-4c2fcf8aa270" providerId="ADAL" clId="{074670C8-15E1-474E-A161-F2AACC46DCCD}" dt="2023-02-23T15:19:05.312" v="354"/>
          <ac:picMkLst>
            <pc:docMk/>
            <pc:sldMk cId="1751178777" sldId="283"/>
            <ac:picMk id="7" creationId="{8C75EB73-5959-35F0-8EA8-DFA9FCAAC647}"/>
          </ac:picMkLst>
        </pc:picChg>
        <pc:picChg chg="add mod">
          <ac:chgData name="Nicole Bujosa Perez" userId="0ce4d214-9a43-40b5-ba38-4c2fcf8aa270" providerId="ADAL" clId="{074670C8-15E1-474E-A161-F2AACC46DCCD}" dt="2023-02-23T15:19:05.312" v="354"/>
          <ac:picMkLst>
            <pc:docMk/>
            <pc:sldMk cId="1751178777" sldId="283"/>
            <ac:picMk id="8" creationId="{4EA41FAC-EBA4-B3D0-14CB-A3128320D0D4}"/>
          </ac:picMkLst>
        </pc:picChg>
        <pc:picChg chg="add mod">
          <ac:chgData name="Nicole Bujosa Perez" userId="0ce4d214-9a43-40b5-ba38-4c2fcf8aa270" providerId="ADAL" clId="{074670C8-15E1-474E-A161-F2AACC46DCCD}" dt="2023-03-07T21:09:19.144" v="1200" actId="1076"/>
          <ac:picMkLst>
            <pc:docMk/>
            <pc:sldMk cId="1751178777" sldId="283"/>
            <ac:picMk id="9" creationId="{432411FC-C798-1EB1-6ADE-F6179F800A8A}"/>
          </ac:picMkLst>
        </pc:picChg>
        <pc:picChg chg="add mod">
          <ac:chgData name="Nicole Bujosa Perez" userId="0ce4d214-9a43-40b5-ba38-4c2fcf8aa270" providerId="ADAL" clId="{074670C8-15E1-474E-A161-F2AACC46DCCD}" dt="2023-03-07T21:10:00.974" v="1208" actId="14100"/>
          <ac:picMkLst>
            <pc:docMk/>
            <pc:sldMk cId="1751178777" sldId="283"/>
            <ac:picMk id="10" creationId="{3F922279-9AA2-E3B7-7502-490BE26DCFEE}"/>
          </ac:picMkLst>
        </pc:picChg>
        <pc:picChg chg="add del mod">
          <ac:chgData name="Nicole Bujosa Perez" userId="0ce4d214-9a43-40b5-ba38-4c2fcf8aa270" providerId="ADAL" clId="{074670C8-15E1-474E-A161-F2AACC46DCCD}" dt="2023-03-07T21:10:50.322" v="1220" actId="478"/>
          <ac:picMkLst>
            <pc:docMk/>
            <pc:sldMk cId="1751178777" sldId="283"/>
            <ac:picMk id="11" creationId="{22FA6721-D59E-C0C0-99BC-9D2BD2647D7D}"/>
          </ac:picMkLst>
        </pc:picChg>
        <pc:picChg chg="add mod">
          <ac:chgData name="Nicole Bujosa Perez" userId="0ce4d214-9a43-40b5-ba38-4c2fcf8aa270" providerId="ADAL" clId="{074670C8-15E1-474E-A161-F2AACC46DCCD}" dt="2023-03-07T20:58:20.954" v="1146" actId="1076"/>
          <ac:picMkLst>
            <pc:docMk/>
            <pc:sldMk cId="1751178777" sldId="283"/>
            <ac:picMk id="12" creationId="{0E291481-671A-5B9F-CE8B-1A99A301160B}"/>
          </ac:picMkLst>
        </pc:picChg>
        <pc:picChg chg="add mod">
          <ac:chgData name="Nicole Bujosa Perez" userId="0ce4d214-9a43-40b5-ba38-4c2fcf8aa270" providerId="ADAL" clId="{074670C8-15E1-474E-A161-F2AACC46DCCD}" dt="2023-03-07T21:06:35.367" v="1157" actId="14100"/>
          <ac:picMkLst>
            <pc:docMk/>
            <pc:sldMk cId="1751178777" sldId="283"/>
            <ac:picMk id="13" creationId="{F915DFE6-5C7F-618E-36EE-38EE59B60E4E}"/>
          </ac:picMkLst>
        </pc:picChg>
        <pc:picChg chg="add mod">
          <ac:chgData name="Nicole Bujosa Perez" userId="0ce4d214-9a43-40b5-ba38-4c2fcf8aa270" providerId="ADAL" clId="{074670C8-15E1-474E-A161-F2AACC46DCCD}" dt="2023-03-07T21:08:03.975" v="1176" actId="1076"/>
          <ac:picMkLst>
            <pc:docMk/>
            <pc:sldMk cId="1751178777" sldId="283"/>
            <ac:picMk id="14" creationId="{A1E390FF-0D63-F258-EDBE-6D58D6392062}"/>
          </ac:picMkLst>
        </pc:picChg>
        <pc:picChg chg="add mod">
          <ac:chgData name="Nicole Bujosa Perez" userId="0ce4d214-9a43-40b5-ba38-4c2fcf8aa270" providerId="ADAL" clId="{074670C8-15E1-474E-A161-F2AACC46DCCD}" dt="2023-03-07T21:09:29.397" v="1201" actId="1076"/>
          <ac:picMkLst>
            <pc:docMk/>
            <pc:sldMk cId="1751178777" sldId="283"/>
            <ac:picMk id="15" creationId="{0FD65327-D7E2-DF2C-68C2-7E92BF5B010A}"/>
          </ac:picMkLst>
        </pc:picChg>
        <pc:picChg chg="add mod">
          <ac:chgData name="Nicole Bujosa Perez" userId="0ce4d214-9a43-40b5-ba38-4c2fcf8aa270" providerId="ADAL" clId="{074670C8-15E1-474E-A161-F2AACC46DCCD}" dt="2023-03-07T21:10:15.553" v="1210" actId="1076"/>
          <ac:picMkLst>
            <pc:docMk/>
            <pc:sldMk cId="1751178777" sldId="283"/>
            <ac:picMk id="16" creationId="{49EAFED2-3BD3-7276-288A-5CB3312DAFC8}"/>
          </ac:picMkLst>
        </pc:picChg>
        <pc:picChg chg="add mod">
          <ac:chgData name="Nicole Bujosa Perez" userId="0ce4d214-9a43-40b5-ba38-4c2fcf8aa270" providerId="ADAL" clId="{074670C8-15E1-474E-A161-F2AACC46DCCD}" dt="2023-03-07T21:10:48.273" v="1218" actId="14100"/>
          <ac:picMkLst>
            <pc:docMk/>
            <pc:sldMk cId="1751178777" sldId="283"/>
            <ac:picMk id="17" creationId="{30C486A6-45F2-48F7-1193-A060512C6060}"/>
          </ac:picMkLst>
        </pc:picChg>
      </pc:sldChg>
      <pc:sldChg chg="addSp delSp modSp mod modNotesTx">
        <pc:chgData name="Nicole Bujosa Perez" userId="0ce4d214-9a43-40b5-ba38-4c2fcf8aa270" providerId="ADAL" clId="{074670C8-15E1-474E-A161-F2AACC46DCCD}" dt="2023-03-08T14:39:13.455" v="2106" actId="1076"/>
        <pc:sldMkLst>
          <pc:docMk/>
          <pc:sldMk cId="1568644318" sldId="284"/>
        </pc:sldMkLst>
        <pc:picChg chg="add del mod">
          <ac:chgData name="Nicole Bujosa Perez" userId="0ce4d214-9a43-40b5-ba38-4c2fcf8aa270" providerId="ADAL" clId="{074670C8-15E1-474E-A161-F2AACC46DCCD}" dt="2023-03-06T20:30:16.488" v="814" actId="478"/>
          <ac:picMkLst>
            <pc:docMk/>
            <pc:sldMk cId="1568644318" sldId="284"/>
            <ac:picMk id="2" creationId="{50A7CE28-A6D0-CAB7-67CF-38E873D0528A}"/>
          </ac:picMkLst>
        </pc:picChg>
        <pc:picChg chg="add del mod">
          <ac:chgData name="Nicole Bujosa Perez" userId="0ce4d214-9a43-40b5-ba38-4c2fcf8aa270" providerId="ADAL" clId="{074670C8-15E1-474E-A161-F2AACC46DCCD}" dt="2023-03-07T21:13:16.015" v="1224" actId="478"/>
          <ac:picMkLst>
            <pc:docMk/>
            <pc:sldMk cId="1568644318" sldId="284"/>
            <ac:picMk id="2" creationId="{CA7C2E58-6178-3355-E960-5DE354823A3E}"/>
          </ac:picMkLst>
        </pc:picChg>
        <pc:picChg chg="add mod">
          <ac:chgData name="Nicole Bujosa Perez" userId="0ce4d214-9a43-40b5-ba38-4c2fcf8aa270" providerId="ADAL" clId="{074670C8-15E1-474E-A161-F2AACC46DCCD}" dt="2023-03-07T21:18:14.566" v="1240" actId="14100"/>
          <ac:picMkLst>
            <pc:docMk/>
            <pc:sldMk cId="1568644318" sldId="284"/>
            <ac:picMk id="3" creationId="{D8BDE908-DD36-3614-BD25-9E0C2C050CD1}"/>
          </ac:picMkLst>
        </pc:picChg>
        <pc:picChg chg="add del mod modCrop">
          <ac:chgData name="Nicole Bujosa Perez" userId="0ce4d214-9a43-40b5-ba38-4c2fcf8aa270" providerId="ADAL" clId="{074670C8-15E1-474E-A161-F2AACC46DCCD}" dt="2023-02-23T15:53:46.150" v="452" actId="478"/>
          <ac:picMkLst>
            <pc:docMk/>
            <pc:sldMk cId="1568644318" sldId="284"/>
            <ac:picMk id="4" creationId="{D3A12BF1-DB98-1ABE-3C4E-492E58AD205E}"/>
          </ac:picMkLst>
        </pc:picChg>
        <pc:picChg chg="add del mod">
          <ac:chgData name="Nicole Bujosa Perez" userId="0ce4d214-9a43-40b5-ba38-4c2fcf8aa270" providerId="ADAL" clId="{074670C8-15E1-474E-A161-F2AACC46DCCD}" dt="2023-03-07T21:13:32.739" v="1226" actId="478"/>
          <ac:picMkLst>
            <pc:docMk/>
            <pc:sldMk cId="1568644318" sldId="284"/>
            <ac:picMk id="4" creationId="{FFF76F56-B525-6435-E82A-958D9050C882}"/>
          </ac:picMkLst>
        </pc:picChg>
        <pc:picChg chg="add mod">
          <ac:chgData name="Nicole Bujosa Perez" userId="0ce4d214-9a43-40b5-ba38-4c2fcf8aa270" providerId="ADAL" clId="{074670C8-15E1-474E-A161-F2AACC46DCCD}" dt="2023-03-08T13:07:11.276" v="1417" actId="14100"/>
          <ac:picMkLst>
            <pc:docMk/>
            <pc:sldMk cId="1568644318" sldId="284"/>
            <ac:picMk id="5" creationId="{31E3C688-EDB6-1E2A-8822-116ADF6786BA}"/>
          </ac:picMkLst>
        </pc:picChg>
        <pc:picChg chg="add del mod">
          <ac:chgData name="Nicole Bujosa Perez" userId="0ce4d214-9a43-40b5-ba38-4c2fcf8aa270" providerId="ADAL" clId="{074670C8-15E1-474E-A161-F2AACC46DCCD}" dt="2023-02-23T15:53:43.723" v="451" actId="478"/>
          <ac:picMkLst>
            <pc:docMk/>
            <pc:sldMk cId="1568644318" sldId="284"/>
            <ac:picMk id="5" creationId="{CD5A18C6-E2D5-290F-FDEB-982E86A6B18B}"/>
          </ac:picMkLst>
        </pc:picChg>
        <pc:picChg chg="add mod">
          <ac:chgData name="Nicole Bujosa Perez" userId="0ce4d214-9a43-40b5-ba38-4c2fcf8aa270" providerId="ADAL" clId="{074670C8-15E1-474E-A161-F2AACC46DCCD}" dt="2023-03-07T21:20:55.845" v="1245" actId="1076"/>
          <ac:picMkLst>
            <pc:docMk/>
            <pc:sldMk cId="1568644318" sldId="284"/>
            <ac:picMk id="6" creationId="{AF093345-8FE7-CEC3-30EF-B1BAB2494051}"/>
          </ac:picMkLst>
        </pc:picChg>
        <pc:picChg chg="add mod">
          <ac:chgData name="Nicole Bujosa Perez" userId="0ce4d214-9a43-40b5-ba38-4c2fcf8aa270" providerId="ADAL" clId="{074670C8-15E1-474E-A161-F2AACC46DCCD}" dt="2023-03-07T21:20:50.107" v="1244" actId="1076"/>
          <ac:picMkLst>
            <pc:docMk/>
            <pc:sldMk cId="1568644318" sldId="284"/>
            <ac:picMk id="7" creationId="{4708ABF3-DCC1-57DA-6C87-9CA850A20700}"/>
          </ac:picMkLst>
        </pc:picChg>
        <pc:picChg chg="add mod modCrop">
          <ac:chgData name="Nicole Bujosa Perez" userId="0ce4d214-9a43-40b5-ba38-4c2fcf8aa270" providerId="ADAL" clId="{074670C8-15E1-474E-A161-F2AACC46DCCD}" dt="2023-03-07T21:22:51.772" v="1272" actId="14100"/>
          <ac:picMkLst>
            <pc:docMk/>
            <pc:sldMk cId="1568644318" sldId="284"/>
            <ac:picMk id="8" creationId="{39891B29-B5A1-3E0C-1929-2D80354E762C}"/>
          </ac:picMkLst>
        </pc:picChg>
        <pc:picChg chg="add mod modCrop">
          <ac:chgData name="Nicole Bujosa Perez" userId="0ce4d214-9a43-40b5-ba38-4c2fcf8aa270" providerId="ADAL" clId="{074670C8-15E1-474E-A161-F2AACC46DCCD}" dt="2023-03-07T21:32:19.867" v="1282" actId="14100"/>
          <ac:picMkLst>
            <pc:docMk/>
            <pc:sldMk cId="1568644318" sldId="284"/>
            <ac:picMk id="9" creationId="{07129146-19F1-6C34-655B-C25053BBBB5E}"/>
          </ac:picMkLst>
        </pc:picChg>
        <pc:picChg chg="add mod">
          <ac:chgData name="Nicole Bujosa Perez" userId="0ce4d214-9a43-40b5-ba38-4c2fcf8aa270" providerId="ADAL" clId="{074670C8-15E1-474E-A161-F2AACC46DCCD}" dt="2023-03-07T21:21:07.486" v="1247" actId="1076"/>
          <ac:picMkLst>
            <pc:docMk/>
            <pc:sldMk cId="1568644318" sldId="284"/>
            <ac:picMk id="10" creationId="{1052CA2D-71C0-9114-5DBD-3A5F0453A434}"/>
          </ac:picMkLst>
        </pc:picChg>
        <pc:picChg chg="add mod">
          <ac:chgData name="Nicole Bujosa Perez" userId="0ce4d214-9a43-40b5-ba38-4c2fcf8aa270" providerId="ADAL" clId="{074670C8-15E1-474E-A161-F2AACC46DCCD}" dt="2023-03-07T21:22:56.182" v="1273" actId="1076"/>
          <ac:picMkLst>
            <pc:docMk/>
            <pc:sldMk cId="1568644318" sldId="284"/>
            <ac:picMk id="11" creationId="{54C661E1-836E-04E0-1B45-CC70FF053899}"/>
          </ac:picMkLst>
        </pc:picChg>
        <pc:picChg chg="add mod">
          <ac:chgData name="Nicole Bujosa Perez" userId="0ce4d214-9a43-40b5-ba38-4c2fcf8aa270" providerId="ADAL" clId="{074670C8-15E1-474E-A161-F2AACC46DCCD}" dt="2023-03-07T21:32:25.356" v="1283" actId="1076"/>
          <ac:picMkLst>
            <pc:docMk/>
            <pc:sldMk cId="1568644318" sldId="284"/>
            <ac:picMk id="12" creationId="{C3F9C2C6-FF6C-FBE7-6332-367CBDC72C9A}"/>
          </ac:picMkLst>
        </pc:picChg>
        <pc:picChg chg="add mod">
          <ac:chgData name="Nicole Bujosa Perez" userId="0ce4d214-9a43-40b5-ba38-4c2fcf8aa270" providerId="ADAL" clId="{074670C8-15E1-474E-A161-F2AACC46DCCD}" dt="2023-03-08T14:39:13.455" v="2106" actId="1076"/>
          <ac:picMkLst>
            <pc:docMk/>
            <pc:sldMk cId="1568644318" sldId="284"/>
            <ac:picMk id="13" creationId="{BA95BF09-D5ED-A740-C3F4-8400EC286160}"/>
          </ac:picMkLst>
        </pc:picChg>
      </pc:sldChg>
      <pc:sldChg chg="addSp delSp modSp mod modNotesTx">
        <pc:chgData name="Nicole Bujosa Perez" userId="0ce4d214-9a43-40b5-ba38-4c2fcf8aa270" providerId="ADAL" clId="{074670C8-15E1-474E-A161-F2AACC46DCCD}" dt="2023-03-08T14:35:43.956" v="2105" actId="1076"/>
        <pc:sldMkLst>
          <pc:docMk/>
          <pc:sldMk cId="3559489041" sldId="285"/>
        </pc:sldMkLst>
        <pc:picChg chg="add mod">
          <ac:chgData name="Nicole Bujosa Perez" userId="0ce4d214-9a43-40b5-ba38-4c2fcf8aa270" providerId="ADAL" clId="{074670C8-15E1-474E-A161-F2AACC46DCCD}" dt="2023-03-06T21:05:18.181" v="877" actId="1076"/>
          <ac:picMkLst>
            <pc:docMk/>
            <pc:sldMk cId="3559489041" sldId="285"/>
            <ac:picMk id="2" creationId="{B88752A7-91CE-AE8D-7094-E9D01CA8239E}"/>
          </ac:picMkLst>
        </pc:picChg>
        <pc:picChg chg="add mod">
          <ac:chgData name="Nicole Bujosa Perez" userId="0ce4d214-9a43-40b5-ba38-4c2fcf8aa270" providerId="ADAL" clId="{074670C8-15E1-474E-A161-F2AACC46DCCD}" dt="2023-03-07T21:37:47.640" v="1290" actId="14100"/>
          <ac:picMkLst>
            <pc:docMk/>
            <pc:sldMk cId="3559489041" sldId="285"/>
            <ac:picMk id="3" creationId="{18AB41F4-B0CD-A872-1B49-BCD9D2523F26}"/>
          </ac:picMkLst>
        </pc:picChg>
        <pc:picChg chg="add mod">
          <ac:chgData name="Nicole Bujosa Perez" userId="0ce4d214-9a43-40b5-ba38-4c2fcf8aa270" providerId="ADAL" clId="{074670C8-15E1-474E-A161-F2AACC46DCCD}" dt="2023-03-07T21:13:01.254" v="1221" actId="1076"/>
          <ac:picMkLst>
            <pc:docMk/>
            <pc:sldMk cId="3559489041" sldId="285"/>
            <ac:picMk id="4" creationId="{EC5401F1-3393-F902-DC08-E5C150474753}"/>
          </ac:picMkLst>
        </pc:picChg>
        <pc:picChg chg="add del mod">
          <ac:chgData name="Nicole Bujosa Perez" userId="0ce4d214-9a43-40b5-ba38-4c2fcf8aa270" providerId="ADAL" clId="{074670C8-15E1-474E-A161-F2AACC46DCCD}" dt="2023-03-07T21:37:54.223" v="1292" actId="478"/>
          <ac:picMkLst>
            <pc:docMk/>
            <pc:sldMk cId="3559489041" sldId="285"/>
            <ac:picMk id="5" creationId="{C1206FCE-BB14-B0CB-2915-96518C492D62}"/>
          </ac:picMkLst>
        </pc:picChg>
        <pc:picChg chg="add mod">
          <ac:chgData name="Nicole Bujosa Perez" userId="0ce4d214-9a43-40b5-ba38-4c2fcf8aa270" providerId="ADAL" clId="{074670C8-15E1-474E-A161-F2AACC46DCCD}" dt="2023-03-07T21:38:46.036" v="1307" actId="1076"/>
          <ac:picMkLst>
            <pc:docMk/>
            <pc:sldMk cId="3559489041" sldId="285"/>
            <ac:picMk id="6" creationId="{38A5B476-D8A7-DAFF-BE7F-4A3772CC39A5}"/>
          </ac:picMkLst>
        </pc:picChg>
        <pc:picChg chg="add mod">
          <ac:chgData name="Nicole Bujosa Perez" userId="0ce4d214-9a43-40b5-ba38-4c2fcf8aa270" providerId="ADAL" clId="{074670C8-15E1-474E-A161-F2AACC46DCCD}" dt="2023-03-07T21:38:11.198" v="1297" actId="14100"/>
          <ac:picMkLst>
            <pc:docMk/>
            <pc:sldMk cId="3559489041" sldId="285"/>
            <ac:picMk id="7" creationId="{1320DD51-E84F-3269-B264-8456E2571E0A}"/>
          </ac:picMkLst>
        </pc:picChg>
        <pc:picChg chg="add mod">
          <ac:chgData name="Nicole Bujosa Perez" userId="0ce4d214-9a43-40b5-ba38-4c2fcf8aa270" providerId="ADAL" clId="{074670C8-15E1-474E-A161-F2AACC46DCCD}" dt="2023-03-06T21:05:22.881" v="879" actId="1076"/>
          <ac:picMkLst>
            <pc:docMk/>
            <pc:sldMk cId="3559489041" sldId="285"/>
            <ac:picMk id="8" creationId="{44712468-2FBC-22A7-3985-CF5564C20E36}"/>
          </ac:picMkLst>
        </pc:picChg>
        <pc:picChg chg="add mod">
          <ac:chgData name="Nicole Bujosa Perez" userId="0ce4d214-9a43-40b5-ba38-4c2fcf8aa270" providerId="ADAL" clId="{074670C8-15E1-474E-A161-F2AACC46DCCD}" dt="2023-03-07T21:38:24.560" v="1301" actId="1076"/>
          <ac:picMkLst>
            <pc:docMk/>
            <pc:sldMk cId="3559489041" sldId="285"/>
            <ac:picMk id="9" creationId="{2E03F79B-4E79-5236-3A06-AD5533D81973}"/>
          </ac:picMkLst>
        </pc:picChg>
        <pc:picChg chg="add mod">
          <ac:chgData name="Nicole Bujosa Perez" userId="0ce4d214-9a43-40b5-ba38-4c2fcf8aa270" providerId="ADAL" clId="{074670C8-15E1-474E-A161-F2AACC46DCCD}" dt="2023-03-08T14:35:43.956" v="2105" actId="1076"/>
          <ac:picMkLst>
            <pc:docMk/>
            <pc:sldMk cId="3559489041" sldId="285"/>
            <ac:picMk id="10" creationId="{CE40F8CC-EA41-A9AB-DEC0-AC1BEB21AEBA}"/>
          </ac:picMkLst>
        </pc:picChg>
      </pc:sldChg>
      <pc:sldChg chg="addSp modSp mod">
        <pc:chgData name="Nicole Bujosa Perez" userId="0ce4d214-9a43-40b5-ba38-4c2fcf8aa270" providerId="ADAL" clId="{074670C8-15E1-474E-A161-F2AACC46DCCD}" dt="2023-02-23T20:50:03.448" v="626" actId="1076"/>
        <pc:sldMkLst>
          <pc:docMk/>
          <pc:sldMk cId="180101653" sldId="286"/>
        </pc:sldMkLst>
        <pc:spChg chg="add mod">
          <ac:chgData name="Nicole Bujosa Perez" userId="0ce4d214-9a43-40b5-ba38-4c2fcf8aa270" providerId="ADAL" clId="{074670C8-15E1-474E-A161-F2AACC46DCCD}" dt="2023-02-23T20:29:28.491" v="623" actId="14100"/>
          <ac:spMkLst>
            <pc:docMk/>
            <pc:sldMk cId="180101653" sldId="286"/>
            <ac:spMk id="4" creationId="{1152DD50-2C66-5EB9-C24F-ACC56F73E697}"/>
          </ac:spMkLst>
        </pc:spChg>
        <pc:picChg chg="add mod">
          <ac:chgData name="Nicole Bujosa Perez" userId="0ce4d214-9a43-40b5-ba38-4c2fcf8aa270" providerId="ADAL" clId="{074670C8-15E1-474E-A161-F2AACC46DCCD}" dt="2023-02-23T19:36:18.054" v="618" actId="14100"/>
          <ac:picMkLst>
            <pc:docMk/>
            <pc:sldMk cId="180101653" sldId="286"/>
            <ac:picMk id="2" creationId="{754AABCF-226B-B4FF-3C48-79444DB7E8BD}"/>
          </ac:picMkLst>
        </pc:picChg>
        <pc:picChg chg="add mod">
          <ac:chgData name="Nicole Bujosa Perez" userId="0ce4d214-9a43-40b5-ba38-4c2fcf8aa270" providerId="ADAL" clId="{074670C8-15E1-474E-A161-F2AACC46DCCD}" dt="2023-02-23T20:50:03.448" v="626" actId="1076"/>
          <ac:picMkLst>
            <pc:docMk/>
            <pc:sldMk cId="180101653" sldId="286"/>
            <ac:picMk id="6" creationId="{911C25EE-7E3D-B73D-FAF0-DBE747210377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8T13:07:50.800" v="1421" actId="1076"/>
        <pc:sldMkLst>
          <pc:docMk/>
          <pc:sldMk cId="1653778508" sldId="287"/>
        </pc:sldMkLst>
        <pc:picChg chg="add del mod">
          <ac:chgData name="Nicole Bujosa Perez" userId="0ce4d214-9a43-40b5-ba38-4c2fcf8aa270" providerId="ADAL" clId="{074670C8-15E1-474E-A161-F2AACC46DCCD}" dt="2023-03-08T13:07:44.746" v="1419" actId="478"/>
          <ac:picMkLst>
            <pc:docMk/>
            <pc:sldMk cId="1653778508" sldId="287"/>
            <ac:picMk id="5" creationId="{5A19B601-28F4-3C99-710C-432DBE590292}"/>
          </ac:picMkLst>
        </pc:picChg>
        <pc:picChg chg="add del mod">
          <ac:chgData name="Nicole Bujosa Perez" userId="0ce4d214-9a43-40b5-ba38-4c2fcf8aa270" providerId="ADAL" clId="{074670C8-15E1-474E-A161-F2AACC46DCCD}" dt="2023-03-07T19:57:17.314" v="1078" actId="478"/>
          <ac:picMkLst>
            <pc:docMk/>
            <pc:sldMk cId="1653778508" sldId="287"/>
            <ac:picMk id="7" creationId="{ED0C8EBF-643A-F3B8-75A9-0A02AE6714D6}"/>
          </ac:picMkLst>
        </pc:picChg>
        <pc:picChg chg="add del mod">
          <ac:chgData name="Nicole Bujosa Perez" userId="0ce4d214-9a43-40b5-ba38-4c2fcf8aa270" providerId="ADAL" clId="{074670C8-15E1-474E-A161-F2AACC46DCCD}" dt="2023-03-07T19:57:12.725" v="1076" actId="478"/>
          <ac:picMkLst>
            <pc:docMk/>
            <pc:sldMk cId="1653778508" sldId="287"/>
            <ac:picMk id="9" creationId="{4F38B655-DED6-D54F-0F0A-427174704D7C}"/>
          </ac:picMkLst>
        </pc:picChg>
        <pc:picChg chg="add del mod">
          <ac:chgData name="Nicole Bujosa Perez" userId="0ce4d214-9a43-40b5-ba38-4c2fcf8aa270" providerId="ADAL" clId="{074670C8-15E1-474E-A161-F2AACC46DCCD}" dt="2023-03-07T19:57:15.008" v="1077" actId="478"/>
          <ac:picMkLst>
            <pc:docMk/>
            <pc:sldMk cId="1653778508" sldId="287"/>
            <ac:picMk id="13" creationId="{181CBEE1-689B-6BA8-6151-6EEFF9E03F69}"/>
          </ac:picMkLst>
        </pc:picChg>
        <pc:picChg chg="add mod">
          <ac:chgData name="Nicole Bujosa Perez" userId="0ce4d214-9a43-40b5-ba38-4c2fcf8aa270" providerId="ADAL" clId="{074670C8-15E1-474E-A161-F2AACC46DCCD}" dt="2023-03-08T13:07:50.800" v="1421" actId="1076"/>
          <ac:picMkLst>
            <pc:docMk/>
            <pc:sldMk cId="1653778508" sldId="287"/>
            <ac:picMk id="16" creationId="{207D24D6-B729-36E1-A875-B26D0A5A71ED}"/>
          </ac:picMkLst>
        </pc:picChg>
      </pc:sldChg>
      <pc:sldChg chg="new del">
        <pc:chgData name="Nicole Bujosa Perez" userId="0ce4d214-9a43-40b5-ba38-4c2fcf8aa270" providerId="ADAL" clId="{074670C8-15E1-474E-A161-F2AACC46DCCD}" dt="2023-02-28T15:32:11.588" v="702" actId="680"/>
        <pc:sldMkLst>
          <pc:docMk/>
          <pc:sldMk cId="3504940687" sldId="287"/>
        </pc:sldMkLst>
      </pc:sldChg>
      <pc:sldChg chg="addSp modSp mod">
        <pc:chgData name="Nicole Bujosa Perez" userId="0ce4d214-9a43-40b5-ba38-4c2fcf8aa270" providerId="ADAL" clId="{074670C8-15E1-474E-A161-F2AACC46DCCD}" dt="2023-03-07T19:52:38.479" v="1058" actId="14100"/>
        <pc:sldMkLst>
          <pc:docMk/>
          <pc:sldMk cId="1073490505" sldId="288"/>
        </pc:sldMkLst>
        <pc:picChg chg="add mod">
          <ac:chgData name="Nicole Bujosa Perez" userId="0ce4d214-9a43-40b5-ba38-4c2fcf8aa270" providerId="ADAL" clId="{074670C8-15E1-474E-A161-F2AACC46DCCD}" dt="2023-03-07T19:45:46.032" v="986" actId="1076"/>
          <ac:picMkLst>
            <pc:docMk/>
            <pc:sldMk cId="1073490505" sldId="288"/>
            <ac:picMk id="3" creationId="{799A5D26-90B3-64EC-8890-ECEF9442FFBF}"/>
          </ac:picMkLst>
        </pc:picChg>
        <pc:picChg chg="add mod">
          <ac:chgData name="Nicole Bujosa Perez" userId="0ce4d214-9a43-40b5-ba38-4c2fcf8aa270" providerId="ADAL" clId="{074670C8-15E1-474E-A161-F2AACC46DCCD}" dt="2023-03-07T19:51:27.260" v="1042" actId="14100"/>
          <ac:picMkLst>
            <pc:docMk/>
            <pc:sldMk cId="1073490505" sldId="288"/>
            <ac:picMk id="4" creationId="{3C2721F2-2EA4-B4EB-33B7-306EA0BBE24D}"/>
          </ac:picMkLst>
        </pc:picChg>
        <pc:picChg chg="add mod">
          <ac:chgData name="Nicole Bujosa Perez" userId="0ce4d214-9a43-40b5-ba38-4c2fcf8aa270" providerId="ADAL" clId="{074670C8-15E1-474E-A161-F2AACC46DCCD}" dt="2023-03-07T19:52:38.479" v="1058" actId="14100"/>
          <ac:picMkLst>
            <pc:docMk/>
            <pc:sldMk cId="1073490505" sldId="288"/>
            <ac:picMk id="5" creationId="{2A95913E-31BE-459C-C803-ABF5287C2F61}"/>
          </ac:picMkLst>
        </pc:picChg>
        <pc:picChg chg="add mod">
          <ac:chgData name="Nicole Bujosa Perez" userId="0ce4d214-9a43-40b5-ba38-4c2fcf8aa270" providerId="ADAL" clId="{074670C8-15E1-474E-A161-F2AACC46DCCD}" dt="2023-03-07T19:52:12.139" v="1052" actId="14100"/>
          <ac:picMkLst>
            <pc:docMk/>
            <pc:sldMk cId="1073490505" sldId="288"/>
            <ac:picMk id="6" creationId="{05F9F656-CCAC-4758-3886-31A63DB67FD2}"/>
          </ac:picMkLst>
        </pc:picChg>
        <pc:picChg chg="add mod">
          <ac:chgData name="Nicole Bujosa Perez" userId="0ce4d214-9a43-40b5-ba38-4c2fcf8aa270" providerId="ADAL" clId="{074670C8-15E1-474E-A161-F2AACC46DCCD}" dt="2023-03-07T19:52:29.269" v="1056" actId="1076"/>
          <ac:picMkLst>
            <pc:docMk/>
            <pc:sldMk cId="1073490505" sldId="288"/>
            <ac:picMk id="7" creationId="{14A20DA2-EC11-CE7B-3BC0-857F09E2350E}"/>
          </ac:picMkLst>
        </pc:picChg>
      </pc:sldChg>
      <pc:sldChg chg="addSp delSp modSp mod">
        <pc:chgData name="Nicole Bujosa Perez" userId="0ce4d214-9a43-40b5-ba38-4c2fcf8aa270" providerId="ADAL" clId="{074670C8-15E1-474E-A161-F2AACC46DCCD}" dt="2023-03-08T18:55:43.468" v="2118" actId="313"/>
        <pc:sldMkLst>
          <pc:docMk/>
          <pc:sldMk cId="382026729" sldId="289"/>
        </pc:sldMkLst>
        <pc:spChg chg="del mod">
          <ac:chgData name="Nicole Bujosa Perez" userId="0ce4d214-9a43-40b5-ba38-4c2fcf8aa270" providerId="ADAL" clId="{074670C8-15E1-474E-A161-F2AACC46DCCD}" dt="2023-03-08T13:09:46.110" v="1563"/>
          <ac:spMkLst>
            <pc:docMk/>
            <pc:sldMk cId="382026729" sldId="289"/>
            <ac:spMk id="4" creationId="{1152DD50-2C66-5EB9-C24F-ACC56F73E697}"/>
          </ac:spMkLst>
        </pc:spChg>
        <pc:spChg chg="add mod">
          <ac:chgData name="Nicole Bujosa Perez" userId="0ce4d214-9a43-40b5-ba38-4c2fcf8aa270" providerId="ADAL" clId="{074670C8-15E1-474E-A161-F2AACC46DCCD}" dt="2023-03-08T18:55:43.468" v="2118" actId="313"/>
          <ac:spMkLst>
            <pc:docMk/>
            <pc:sldMk cId="382026729" sldId="289"/>
            <ac:spMk id="12" creationId="{8BFA4C3B-B645-4AFB-7DF7-1D59EF29DD0B}"/>
          </ac:spMkLst>
        </pc:spChg>
        <pc:picChg chg="add mod">
          <ac:chgData name="Nicole Bujosa Perez" userId="0ce4d214-9a43-40b5-ba38-4c2fcf8aa270" providerId="ADAL" clId="{074670C8-15E1-474E-A161-F2AACC46DCCD}" dt="2023-03-08T13:10:18.241" v="1565" actId="1076"/>
          <ac:picMkLst>
            <pc:docMk/>
            <pc:sldMk cId="382026729" sldId="289"/>
            <ac:picMk id="5" creationId="{00D18D19-17F9-9010-536E-5811CD86A8CC}"/>
          </ac:picMkLst>
        </pc:picChg>
        <pc:picChg chg="add mod">
          <ac:chgData name="Nicole Bujosa Perez" userId="0ce4d214-9a43-40b5-ba38-4c2fcf8aa270" providerId="ADAL" clId="{074670C8-15E1-474E-A161-F2AACC46DCCD}" dt="2023-03-08T13:10:23.299" v="1567" actId="1076"/>
          <ac:picMkLst>
            <pc:docMk/>
            <pc:sldMk cId="382026729" sldId="289"/>
            <ac:picMk id="7" creationId="{291042C0-EB1F-FCE3-53F4-DBEEB04C367D}"/>
          </ac:picMkLst>
        </pc:picChg>
        <pc:picChg chg="add mod">
          <ac:chgData name="Nicole Bujosa Perez" userId="0ce4d214-9a43-40b5-ba38-4c2fcf8aa270" providerId="ADAL" clId="{074670C8-15E1-474E-A161-F2AACC46DCCD}" dt="2023-03-08T13:10:20.254" v="1566" actId="1076"/>
          <ac:picMkLst>
            <pc:docMk/>
            <pc:sldMk cId="382026729" sldId="289"/>
            <ac:picMk id="8" creationId="{54E827B0-63F1-D849-456C-0D548A8EB7D6}"/>
          </ac:picMkLst>
        </pc:picChg>
        <pc:picChg chg="add mod">
          <ac:chgData name="Nicole Bujosa Perez" userId="0ce4d214-9a43-40b5-ba38-4c2fcf8aa270" providerId="ADAL" clId="{074670C8-15E1-474E-A161-F2AACC46DCCD}" dt="2023-03-08T13:18:08.098" v="2094" actId="1076"/>
          <ac:picMkLst>
            <pc:docMk/>
            <pc:sldMk cId="382026729" sldId="289"/>
            <ac:picMk id="10" creationId="{D9620B5B-4AB7-00F5-96F2-8255A3BF2E44}"/>
          </ac:picMkLst>
        </pc:picChg>
        <pc:picChg chg="add mod">
          <ac:chgData name="Nicole Bujosa Perez" userId="0ce4d214-9a43-40b5-ba38-4c2fcf8aa270" providerId="ADAL" clId="{074670C8-15E1-474E-A161-F2AACC46DCCD}" dt="2023-03-08T13:12:17.777" v="1572" actId="14100"/>
          <ac:picMkLst>
            <pc:docMk/>
            <pc:sldMk cId="382026729" sldId="289"/>
            <ac:picMk id="11" creationId="{2AD5BF4F-7218-07F0-64D5-480B2820D12E}"/>
          </ac:picMkLst>
        </pc:picChg>
        <pc:picChg chg="add mod">
          <ac:chgData name="Nicole Bujosa Perez" userId="0ce4d214-9a43-40b5-ba38-4c2fcf8aa270" providerId="ADAL" clId="{074670C8-15E1-474E-A161-F2AACC46DCCD}" dt="2023-03-08T13:18:07.614" v="2093" actId="1076"/>
          <ac:picMkLst>
            <pc:docMk/>
            <pc:sldMk cId="382026729" sldId="289"/>
            <ac:picMk id="13" creationId="{50D11DB7-7D87-E4F5-8FD3-2D28838E727E}"/>
          </ac:picMkLst>
        </pc:picChg>
      </pc:sldChg>
      <pc:sldChg chg="add">
        <pc:chgData name="Nicole Bujosa Perez" userId="0ce4d214-9a43-40b5-ba38-4c2fcf8aa270" providerId="ADAL" clId="{074670C8-15E1-474E-A161-F2AACC46DCCD}" dt="2023-03-07T19:38:41.510" v="981"/>
        <pc:sldMkLst>
          <pc:docMk/>
          <pc:sldMk cId="0" sldId="290"/>
        </pc:sldMkLst>
      </pc:sldChg>
      <pc:sldChg chg="modSp mod">
        <pc:chgData name="Nicole Bujosa Perez" userId="0ce4d214-9a43-40b5-ba38-4c2fcf8aa270" providerId="ADAL" clId="{074670C8-15E1-474E-A161-F2AACC46DCCD}" dt="2023-03-13T16:13:55.146" v="2133" actId="20577"/>
        <pc:sldMkLst>
          <pc:docMk/>
          <pc:sldMk cId="1622711544" sldId="291"/>
        </pc:sldMkLst>
        <pc:spChg chg="mod">
          <ac:chgData name="Nicole Bujosa Perez" userId="0ce4d214-9a43-40b5-ba38-4c2fcf8aa270" providerId="ADAL" clId="{074670C8-15E1-474E-A161-F2AACC46DCCD}" dt="2023-03-13T16:13:55.146" v="2133" actId="20577"/>
          <ac:spMkLst>
            <pc:docMk/>
            <pc:sldMk cId="1622711544" sldId="291"/>
            <ac:spMk id="28" creationId="{1C481C0C-7AC2-916F-225F-921CD3FC342F}"/>
          </ac:spMkLst>
        </pc:spChg>
        <pc:picChg chg="mod">
          <ac:chgData name="Nicole Bujosa Perez" userId="0ce4d214-9a43-40b5-ba38-4c2fcf8aa270" providerId="ADAL" clId="{074670C8-15E1-474E-A161-F2AACC46DCCD}" dt="2023-03-13T15:51:00.095" v="2126" actId="1076"/>
          <ac:picMkLst>
            <pc:docMk/>
            <pc:sldMk cId="1622711544" sldId="291"/>
            <ac:picMk id="16" creationId="{A75A851A-6CF1-A969-244D-A303B01C1469}"/>
          </ac:picMkLst>
        </pc:picChg>
        <pc:picChg chg="mod">
          <ac:chgData name="Nicole Bujosa Perez" userId="0ce4d214-9a43-40b5-ba38-4c2fcf8aa270" providerId="ADAL" clId="{074670C8-15E1-474E-A161-F2AACC46DCCD}" dt="2023-03-13T16:06:17.457" v="2129" actId="1076"/>
          <ac:picMkLst>
            <pc:docMk/>
            <pc:sldMk cId="1622711544" sldId="291"/>
            <ac:picMk id="17" creationId="{81F618D1-B7F2-5A29-99D3-960236FC09D2}"/>
          </ac:picMkLst>
        </pc:picChg>
        <pc:picChg chg="mod">
          <ac:chgData name="Nicole Bujosa Perez" userId="0ce4d214-9a43-40b5-ba38-4c2fcf8aa270" providerId="ADAL" clId="{074670C8-15E1-474E-A161-F2AACC46DCCD}" dt="2023-03-13T15:50:53.263" v="2125" actId="1076"/>
          <ac:picMkLst>
            <pc:docMk/>
            <pc:sldMk cId="1622711544" sldId="291"/>
            <ac:picMk id="18" creationId="{D5D29F17-AA6B-DE2A-63C4-BB36D6B76640}"/>
          </ac:picMkLst>
        </pc:picChg>
        <pc:picChg chg="mod">
          <ac:chgData name="Nicole Bujosa Perez" userId="0ce4d214-9a43-40b5-ba38-4c2fcf8aa270" providerId="ADAL" clId="{074670C8-15E1-474E-A161-F2AACC46DCCD}" dt="2023-03-13T16:05:11.341" v="2128" actId="1076"/>
          <ac:picMkLst>
            <pc:docMk/>
            <pc:sldMk cId="1622711544" sldId="291"/>
            <ac:picMk id="19" creationId="{F77D0203-221C-96AA-D9D1-43106DA8B42D}"/>
          </ac:picMkLst>
        </pc:picChg>
      </pc:sldChg>
    </pc:docChg>
  </pc:docChgLst>
  <pc:docChgLst>
    <pc:chgData name="Nicole Bujosa Perez" userId="S::nicole.bujosa@evertecinc.com::0ce4d214-9a43-40b5-ba38-4c2fcf8aa270" providerId="AD" clId="Web-{6388ADA6-E13D-07CD-AB53-E793E82ECD34}"/>
    <pc:docChg chg="modSld">
      <pc:chgData name="Nicole Bujosa Perez" userId="S::nicole.bujosa@evertecinc.com::0ce4d214-9a43-40b5-ba38-4c2fcf8aa270" providerId="AD" clId="Web-{6388ADA6-E13D-07CD-AB53-E793E82ECD34}" dt="2023-03-10T20:32:30.945" v="1" actId="1076"/>
      <pc:docMkLst>
        <pc:docMk/>
      </pc:docMkLst>
      <pc:sldChg chg="delSp">
        <pc:chgData name="Nicole Bujosa Perez" userId="S::nicole.bujosa@evertecinc.com::0ce4d214-9a43-40b5-ba38-4c2fcf8aa270" providerId="AD" clId="Web-{6388ADA6-E13D-07CD-AB53-E793E82ECD34}" dt="2023-03-10T20:31:22.506" v="0"/>
        <pc:sldMkLst>
          <pc:docMk/>
          <pc:sldMk cId="2358565770" sldId="298"/>
        </pc:sldMkLst>
        <pc:spChg chg="del">
          <ac:chgData name="Nicole Bujosa Perez" userId="S::nicole.bujosa@evertecinc.com::0ce4d214-9a43-40b5-ba38-4c2fcf8aa270" providerId="AD" clId="Web-{6388ADA6-E13D-07CD-AB53-E793E82ECD34}" dt="2023-03-10T20:31:22.506" v="0"/>
          <ac:spMkLst>
            <pc:docMk/>
            <pc:sldMk cId="2358565770" sldId="298"/>
            <ac:spMk id="63" creationId="{EC5B4520-01E5-4FF4-1A4B-C44D39486CB0}"/>
          </ac:spMkLst>
        </pc:spChg>
      </pc:sldChg>
      <pc:sldChg chg="modSp">
        <pc:chgData name="Nicole Bujosa Perez" userId="S::nicole.bujosa@evertecinc.com::0ce4d214-9a43-40b5-ba38-4c2fcf8aa270" providerId="AD" clId="Web-{6388ADA6-E13D-07CD-AB53-E793E82ECD34}" dt="2023-03-10T20:32:30.945" v="1" actId="1076"/>
        <pc:sldMkLst>
          <pc:docMk/>
          <pc:sldMk cId="294913512" sldId="10622"/>
        </pc:sldMkLst>
        <pc:spChg chg="mod">
          <ac:chgData name="Nicole Bujosa Perez" userId="S::nicole.bujosa@evertecinc.com::0ce4d214-9a43-40b5-ba38-4c2fcf8aa270" providerId="AD" clId="Web-{6388ADA6-E13D-07CD-AB53-E793E82ECD34}" dt="2023-03-10T20:32:30.945" v="1" actId="1076"/>
          <ac:spMkLst>
            <pc:docMk/>
            <pc:sldMk cId="294913512" sldId="10622"/>
            <ac:spMk id="2" creationId="{62469BC9-E38A-1EC2-E6A3-6A0D770EAD91}"/>
          </ac:spMkLst>
        </pc:spChg>
      </pc:sldChg>
    </pc:docChg>
  </pc:docChgLst>
  <pc:docChgLst>
    <pc:chgData name="Karen Serra Lopez" userId="56a909ea-b7b7-4faf-8664-0f6c8ab3a224" providerId="ADAL" clId="{7A77BCCD-9886-4F72-B95C-1DDD5EE794D3}"/>
    <pc:docChg chg="delSld delMainMaster">
      <pc:chgData name="Karen Serra Lopez" userId="56a909ea-b7b7-4faf-8664-0f6c8ab3a224" providerId="ADAL" clId="{7A77BCCD-9886-4F72-B95C-1DDD5EE794D3}" dt="2024-04-09T14:46:51.969" v="3" actId="47"/>
      <pc:docMkLst>
        <pc:docMk/>
      </pc:docMkLst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870625808" sldId="274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771038669" sldId="275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661257917" sldId="276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683479608" sldId="277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013077764" sldId="278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4109121046" sldId="279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164563610" sldId="280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3839296507" sldId="281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504792438" sldId="282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751178777" sldId="283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568644318" sldId="284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3559489041" sldId="285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80101653" sldId="286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653778508" sldId="287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382026729" sldId="289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622711544" sldId="291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1874204741" sldId="292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990892247" sldId="293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3797264033" sldId="294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028948287" sldId="295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836344345" sldId="296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416908032" sldId="297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358565770" sldId="298"/>
        </pc:sldMkLst>
      </pc:sldChg>
      <pc:sldChg chg="del">
        <pc:chgData name="Karen Serra Lopez" userId="56a909ea-b7b7-4faf-8664-0f6c8ab3a224" providerId="ADAL" clId="{7A77BCCD-9886-4F72-B95C-1DDD5EE794D3}" dt="2024-04-09T14:46:51.969" v="3" actId="47"/>
        <pc:sldMkLst>
          <pc:docMk/>
          <pc:sldMk cId="2910726888" sldId="299"/>
        </pc:sldMkLst>
      </pc:sldChg>
      <pc:sldChg chg="del">
        <pc:chgData name="Karen Serra Lopez" userId="56a909ea-b7b7-4faf-8664-0f6c8ab3a224" providerId="ADAL" clId="{7A77BCCD-9886-4F72-B95C-1DDD5EE794D3}" dt="2024-04-09T14:46:28.788" v="2" actId="47"/>
        <pc:sldMkLst>
          <pc:docMk/>
          <pc:sldMk cId="294913512" sldId="10622"/>
        </pc:sldMkLst>
      </pc:sldChg>
      <pc:sldChg chg="del">
        <pc:chgData name="Karen Serra Lopez" userId="56a909ea-b7b7-4faf-8664-0f6c8ab3a224" providerId="ADAL" clId="{7A77BCCD-9886-4F72-B95C-1DDD5EE794D3}" dt="2024-04-09T14:46:27.532" v="1" actId="47"/>
        <pc:sldMkLst>
          <pc:docMk/>
          <pc:sldMk cId="103741298" sldId="10623"/>
        </pc:sldMkLst>
      </pc:sldChg>
      <pc:sldChg chg="del">
        <pc:chgData name="Karen Serra Lopez" userId="56a909ea-b7b7-4faf-8664-0f6c8ab3a224" providerId="ADAL" clId="{7A77BCCD-9886-4F72-B95C-1DDD5EE794D3}" dt="2024-04-09T14:46:26.380" v="0" actId="47"/>
        <pc:sldMkLst>
          <pc:docMk/>
          <pc:sldMk cId="4115113391" sldId="10624"/>
        </pc:sldMkLst>
      </pc:sldChg>
      <pc:sldMasterChg chg="del delSldLayout">
        <pc:chgData name="Karen Serra Lopez" userId="56a909ea-b7b7-4faf-8664-0f6c8ab3a224" providerId="ADAL" clId="{7A77BCCD-9886-4F72-B95C-1DDD5EE794D3}" dt="2024-04-09T14:46:28.788" v="2" actId="47"/>
        <pc:sldMasterMkLst>
          <pc:docMk/>
          <pc:sldMasterMk cId="103371000" sldId="2147483674"/>
        </pc:sldMasterMkLst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2063060174" sldId="2147483675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1350812497" sldId="2147483676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2287493838" sldId="2147483677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3252766416" sldId="2147483678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1478318724" sldId="2147483679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3997237946" sldId="2147483680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2718827006" sldId="2147483681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2310519873" sldId="2147483682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1937308343" sldId="2147483683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3281950956" sldId="2147483684"/>
          </pc:sldLayoutMkLst>
        </pc:sldLayoutChg>
        <pc:sldLayoutChg chg="del">
          <pc:chgData name="Karen Serra Lopez" userId="56a909ea-b7b7-4faf-8664-0f6c8ab3a224" providerId="ADAL" clId="{7A77BCCD-9886-4F72-B95C-1DDD5EE794D3}" dt="2024-04-09T14:46:28.788" v="2" actId="47"/>
          <pc:sldLayoutMkLst>
            <pc:docMk/>
            <pc:sldMasterMk cId="103371000" sldId="2147483674"/>
            <pc:sldLayoutMk cId="1990320495" sldId="2147483685"/>
          </pc:sldLayoutMkLst>
        </pc:sldLayoutChg>
      </pc:sldMasterChg>
    </pc:docChg>
  </pc:docChgLst>
  <pc:docChgLst>
    <pc:chgData name="Nicole Bujosa Perez" userId="S::nicole.bujosa@evertecinc.com::0ce4d214-9a43-40b5-ba38-4c2fcf8aa270" providerId="AD" clId="Web-{4415F050-98AA-14D0-8FA6-8A0303F01B74}"/>
    <pc:docChg chg="mod addSld delSld modSld">
      <pc:chgData name="Nicole Bujosa Perez" userId="S::nicole.bujosa@evertecinc.com::0ce4d214-9a43-40b5-ba38-4c2fcf8aa270" providerId="AD" clId="Web-{4415F050-98AA-14D0-8FA6-8A0303F01B74}" dt="2023-03-10T18:56:32.061" v="468" actId="14100"/>
      <pc:docMkLst>
        <pc:docMk/>
      </pc:docMkLst>
      <pc:sldChg chg="addSp modSp modCm">
        <pc:chgData name="Nicole Bujosa Perez" userId="S::nicole.bujosa@evertecinc.com::0ce4d214-9a43-40b5-ba38-4c2fcf8aa270" providerId="AD" clId="Web-{4415F050-98AA-14D0-8FA6-8A0303F01B74}" dt="2023-03-10T16:04:09.455" v="78"/>
        <pc:sldMkLst>
          <pc:docMk/>
          <pc:sldMk cId="1504792438" sldId="282"/>
        </pc:sldMkLst>
        <pc:picChg chg="add mod">
          <ac:chgData name="Nicole Bujosa Perez" userId="S::nicole.bujosa@evertecinc.com::0ce4d214-9a43-40b5-ba38-4c2fcf8aa270" providerId="AD" clId="Web-{4415F050-98AA-14D0-8FA6-8A0303F01B74}" dt="2023-03-10T16:03:35.579" v="77" actId="1076"/>
          <ac:picMkLst>
            <pc:docMk/>
            <pc:sldMk cId="1504792438" sldId="282"/>
            <ac:picMk id="2" creationId="{841D0D74-F26A-B978-BE3F-2AB60C7AFC9F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6:03:03.047" v="73" actId="1076"/>
          <ac:picMkLst>
            <pc:docMk/>
            <pc:sldMk cId="1504792438" sldId="282"/>
            <ac:picMk id="1025" creationId="{891BE86C-7563-1E79-1098-0F6C9E41BA7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Nicole Bujosa Perez" userId="S::nicole.bujosa@evertecinc.com::0ce4d214-9a43-40b5-ba38-4c2fcf8aa270" providerId="AD" clId="Web-{4415F050-98AA-14D0-8FA6-8A0303F01B74}" dt="2023-03-10T16:04:09.455" v="78"/>
              <pc2:cmMkLst xmlns:pc2="http://schemas.microsoft.com/office/powerpoint/2019/9/main/command">
                <pc:docMk/>
                <pc:sldMk cId="1504792438" sldId="282"/>
                <pc2:cmMk id="{7AC85A6A-DF2D-4AE1-AE48-55AC221F2D54}"/>
              </pc2:cmMkLst>
              <pc226:cmRplyChg chg="add">
                <pc226:chgData name="Nicole Bujosa Perez" userId="S::nicole.bujosa@evertecinc.com::0ce4d214-9a43-40b5-ba38-4c2fcf8aa270" providerId="AD" clId="Web-{4415F050-98AA-14D0-8FA6-8A0303F01B74}" dt="2023-03-10T16:04:09.455" v="78"/>
                <pc2:cmRplyMkLst xmlns:pc2="http://schemas.microsoft.com/office/powerpoint/2019/9/main/command">
                  <pc:docMk/>
                  <pc:sldMk cId="1504792438" sldId="282"/>
                  <pc2:cmMk id="{7AC85A6A-DF2D-4AE1-AE48-55AC221F2D54}"/>
                  <pc2:cmRplyMk id="{45ED6C16-0828-4E1B-9DE1-5FC33AC11D2E}"/>
                </pc2:cmRplyMkLst>
              </pc226:cmRplyChg>
            </pc226:cmChg>
          </p:ext>
        </pc:extLst>
      </pc:sldChg>
      <pc:sldChg chg="addSp delSp modSp">
        <pc:chgData name="Nicole Bujosa Perez" userId="S::nicole.bujosa@evertecinc.com::0ce4d214-9a43-40b5-ba38-4c2fcf8aa270" providerId="AD" clId="Web-{4415F050-98AA-14D0-8FA6-8A0303F01B74}" dt="2023-03-10T17:28:12.132" v="204" actId="1076"/>
        <pc:sldMkLst>
          <pc:docMk/>
          <pc:sldMk cId="1622711544" sldId="291"/>
        </pc:sldMkLst>
        <pc:spChg chg="add mod">
          <ac:chgData name="Nicole Bujosa Perez" userId="S::nicole.bujosa@evertecinc.com::0ce4d214-9a43-40b5-ba38-4c2fcf8aa270" providerId="AD" clId="Web-{4415F050-98AA-14D0-8FA6-8A0303F01B74}" dt="2023-03-10T17:24:17.034" v="167" actId="20577"/>
          <ac:spMkLst>
            <pc:docMk/>
            <pc:sldMk cId="1622711544" sldId="291"/>
            <ac:spMk id="26" creationId="{1EF40DBF-939B-353C-7E05-E4419FCA6639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7:28:06.475" v="203" actId="1076"/>
          <ac:spMkLst>
            <pc:docMk/>
            <pc:sldMk cId="1622711544" sldId="291"/>
            <ac:spMk id="27" creationId="{F57FF307-619C-67A7-7DB1-E11AAF4AD59B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7:28:12.132" v="204" actId="1076"/>
          <ac:spMkLst>
            <pc:docMk/>
            <pc:sldMk cId="1622711544" sldId="291"/>
            <ac:spMk id="28" creationId="{1C481C0C-7AC2-916F-225F-921CD3FC342F}"/>
          </ac:spMkLst>
        </pc:spChg>
        <pc:picChg chg="add del">
          <ac:chgData name="Nicole Bujosa Perez" userId="S::nicole.bujosa@evertecinc.com::0ce4d214-9a43-40b5-ba38-4c2fcf8aa270" providerId="AD" clId="Web-{4415F050-98AA-14D0-8FA6-8A0303F01B74}" dt="2023-03-10T17:11:22.817" v="85"/>
          <ac:picMkLst>
            <pc:docMk/>
            <pc:sldMk cId="1622711544" sldId="291"/>
            <ac:picMk id="3" creationId="{D293C2E6-05DE-CBEA-1485-A9DF04E93F30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09:41.862" v="83" actId="1076"/>
          <ac:picMkLst>
            <pc:docMk/>
            <pc:sldMk cId="1622711544" sldId="291"/>
            <ac:picMk id="4" creationId="{611C6330-450A-CD67-6E54-47E0200407C0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1:34.848" v="92" actId="14100"/>
          <ac:picMkLst>
            <pc:docMk/>
            <pc:sldMk cId="1622711544" sldId="291"/>
            <ac:picMk id="5" creationId="{375CE766-A1C6-0DC8-12C8-E79F8B963493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1:59.099" v="98" actId="1076"/>
          <ac:picMkLst>
            <pc:docMk/>
            <pc:sldMk cId="1622711544" sldId="291"/>
            <ac:picMk id="6" creationId="{908A559F-D602-6F3D-E49E-0411C69A3071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9:34.435" v="145" actId="1076"/>
          <ac:picMkLst>
            <pc:docMk/>
            <pc:sldMk cId="1622711544" sldId="291"/>
            <ac:picMk id="7" creationId="{D7E30C29-FCB6-17EE-0056-7C36D80ABB8E}"/>
          </ac:picMkLst>
        </pc:picChg>
        <pc:picChg chg="add mod ord">
          <ac:chgData name="Nicole Bujosa Perez" userId="S::nicole.bujosa@evertecinc.com::0ce4d214-9a43-40b5-ba38-4c2fcf8aa270" providerId="AD" clId="Web-{4415F050-98AA-14D0-8FA6-8A0303F01B74}" dt="2023-03-10T17:19:42.591" v="147" actId="1076"/>
          <ac:picMkLst>
            <pc:docMk/>
            <pc:sldMk cId="1622711544" sldId="291"/>
            <ac:picMk id="8" creationId="{ADA3A965-D91B-8992-0BDF-EA1551EC9995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4:21.023" v="118" actId="14100"/>
          <ac:picMkLst>
            <pc:docMk/>
            <pc:sldMk cId="1622711544" sldId="291"/>
            <ac:picMk id="9" creationId="{6D7B485C-C906-3FDB-E089-61511D93EFF3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5:00.149" v="120" actId="1076"/>
          <ac:picMkLst>
            <pc:docMk/>
            <pc:sldMk cId="1622711544" sldId="291"/>
            <ac:picMk id="10" creationId="{7C7872BA-BBCC-5865-F9BF-CAE095BA6000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5:22.212" v="123" actId="1076"/>
          <ac:picMkLst>
            <pc:docMk/>
            <pc:sldMk cId="1622711544" sldId="291"/>
            <ac:picMk id="11" creationId="{0D350737-4445-8B99-34BD-370E1D5D4124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20:07.623" v="150" actId="1076"/>
          <ac:picMkLst>
            <pc:docMk/>
            <pc:sldMk cId="1622711544" sldId="291"/>
            <ac:picMk id="13" creationId="{2B0A39A8-4584-534A-D615-D967F6C8F218}"/>
          </ac:picMkLst>
        </pc:picChg>
        <pc:picChg chg="add del">
          <ac:chgData name="Nicole Bujosa Perez" userId="S::nicole.bujosa@evertecinc.com::0ce4d214-9a43-40b5-ba38-4c2fcf8aa270" providerId="AD" clId="Web-{4415F050-98AA-14D0-8FA6-8A0303F01B74}" dt="2023-03-10T17:16:45.494" v="135"/>
          <ac:picMkLst>
            <pc:docMk/>
            <pc:sldMk cId="1622711544" sldId="291"/>
            <ac:picMk id="15" creationId="{B36056CD-7E85-1085-F9B1-F9676B9DD2D6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6:52.463" v="137" actId="1076"/>
          <ac:picMkLst>
            <pc:docMk/>
            <pc:sldMk cId="1622711544" sldId="291"/>
            <ac:picMk id="16" creationId="{A75A851A-6CF1-A969-244D-A303B01C1469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9:53.060" v="149" actId="1076"/>
          <ac:picMkLst>
            <pc:docMk/>
            <pc:sldMk cId="1622711544" sldId="291"/>
            <ac:picMk id="17" creationId="{81F618D1-B7F2-5A29-99D3-960236FC09D2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7:08.370" v="141" actId="1076"/>
          <ac:picMkLst>
            <pc:docMk/>
            <pc:sldMk cId="1622711544" sldId="291"/>
            <ac:picMk id="18" creationId="{D5D29F17-AA6B-DE2A-63C4-BB36D6B76640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17:17.011" v="143" actId="1076"/>
          <ac:picMkLst>
            <pc:docMk/>
            <pc:sldMk cId="1622711544" sldId="291"/>
            <ac:picMk id="19" creationId="{F77D0203-221C-96AA-D9D1-43106DA8B42D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20:41.280" v="152" actId="1076"/>
          <ac:picMkLst>
            <pc:docMk/>
            <pc:sldMk cId="1622711544" sldId="291"/>
            <ac:picMk id="21" creationId="{603574BE-477C-A9CB-96AF-B5E40201980A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21:50.922" v="156" actId="1076"/>
          <ac:picMkLst>
            <pc:docMk/>
            <pc:sldMk cId="1622711544" sldId="291"/>
            <ac:picMk id="23" creationId="{7F573936-8BD9-1947-EAEF-ABEAE0816C51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7:22:02.141" v="159" actId="14100"/>
          <ac:picMkLst>
            <pc:docMk/>
            <pc:sldMk cId="1622711544" sldId="291"/>
            <ac:picMk id="25" creationId="{EE819502-654A-095A-FD8B-D562A60E3DE3}"/>
          </ac:picMkLst>
        </pc:picChg>
      </pc:sldChg>
      <pc:sldChg chg="addSp delSp modSp">
        <pc:chgData name="Nicole Bujosa Perez" userId="S::nicole.bujosa@evertecinc.com::0ce4d214-9a43-40b5-ba38-4c2fcf8aa270" providerId="AD" clId="Web-{4415F050-98AA-14D0-8FA6-8A0303F01B74}" dt="2023-03-10T18:56:32.061" v="468" actId="14100"/>
        <pc:sldMkLst>
          <pc:docMk/>
          <pc:sldMk cId="2358565770" sldId="298"/>
        </pc:sldMkLst>
        <pc:spChg chg="add del mod">
          <ac:chgData name="Nicole Bujosa Perez" userId="S::nicole.bujosa@evertecinc.com::0ce4d214-9a43-40b5-ba38-4c2fcf8aa270" providerId="AD" clId="Web-{4415F050-98AA-14D0-8FA6-8A0303F01B74}" dt="2023-03-10T17:50:41.062" v="288"/>
          <ac:spMkLst>
            <pc:docMk/>
            <pc:sldMk cId="2358565770" sldId="298"/>
            <ac:spMk id="2" creationId="{E268812E-7246-9BA7-EBA2-BA687C9F52AE}"/>
          </ac:spMkLst>
        </pc:spChg>
        <pc:spChg chg="add del mod">
          <ac:chgData name="Nicole Bujosa Perez" userId="S::nicole.bujosa@evertecinc.com::0ce4d214-9a43-40b5-ba38-4c2fcf8aa270" providerId="AD" clId="Web-{4415F050-98AA-14D0-8FA6-8A0303F01B74}" dt="2023-03-10T18:55:59.341" v="463"/>
          <ac:spMkLst>
            <pc:docMk/>
            <pc:sldMk cId="2358565770" sldId="298"/>
            <ac:spMk id="3" creationId="{F93D870F-F4A9-CD50-CD06-8FB4C6EA5DBF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7:53:25.127" v="317" actId="1076"/>
          <ac:spMkLst>
            <pc:docMk/>
            <pc:sldMk cId="2358565770" sldId="298"/>
            <ac:spMk id="7" creationId="{94913300-BBD8-6CBC-3ACE-A0A7EB47DBBE}"/>
          </ac:spMkLst>
        </pc:spChg>
        <pc:spChg chg="add del">
          <ac:chgData name="Nicole Bujosa Perez" userId="S::nicole.bujosa@evertecinc.com::0ce4d214-9a43-40b5-ba38-4c2fcf8aa270" providerId="AD" clId="Web-{4415F050-98AA-14D0-8FA6-8A0303F01B74}" dt="2023-03-10T17:50:13.842" v="284"/>
          <ac:spMkLst>
            <pc:docMk/>
            <pc:sldMk cId="2358565770" sldId="298"/>
            <ac:spMk id="8" creationId="{94913300-BBD8-6CBC-3ACE-A0A7EB47DBBE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7:53:59.721" v="324" actId="1076"/>
          <ac:spMkLst>
            <pc:docMk/>
            <pc:sldMk cId="2358565770" sldId="298"/>
            <ac:spMk id="10" creationId="{D2819D8B-09BD-EA08-55AB-737A5A4B0F8F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7:53:03.752" v="312" actId="1076"/>
          <ac:spMkLst>
            <pc:docMk/>
            <pc:sldMk cId="2358565770" sldId="298"/>
            <ac:spMk id="11" creationId="{94913300-BBD8-6CBC-3ACE-A0A7EB47DBBE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7:53:08.830" v="313" actId="1076"/>
          <ac:spMkLst>
            <pc:docMk/>
            <pc:sldMk cId="2358565770" sldId="298"/>
            <ac:spMk id="12" creationId="{64231D15-636F-C9B6-3178-E203F1EC3D8C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8:55:51.122" v="461" actId="1076"/>
          <ac:spMkLst>
            <pc:docMk/>
            <pc:sldMk cId="2358565770" sldId="298"/>
            <ac:spMk id="30" creationId="{E3E326AD-1278-9053-6BE6-EDC4FAEA3E18}"/>
          </ac:spMkLst>
        </pc:spChg>
        <pc:spChg chg="del mod">
          <ac:chgData name="Nicole Bujosa Perez" userId="S::nicole.bujosa@evertecinc.com::0ce4d214-9a43-40b5-ba38-4c2fcf8aa270" providerId="AD" clId="Web-{4415F050-98AA-14D0-8FA6-8A0303F01B74}" dt="2023-03-10T18:45:16.074" v="432"/>
          <ac:spMkLst>
            <pc:docMk/>
            <pc:sldMk cId="2358565770" sldId="298"/>
            <ac:spMk id="31" creationId="{A9F6988D-AA69-5235-948D-96E1FDB0CB55}"/>
          </ac:spMkLst>
        </pc:spChg>
        <pc:spChg chg="del">
          <ac:chgData name="Nicole Bujosa Perez" userId="S::nicole.bujosa@evertecinc.com::0ce4d214-9a43-40b5-ba38-4c2fcf8aa270" providerId="AD" clId="Web-{4415F050-98AA-14D0-8FA6-8A0303F01B74}" dt="2023-03-10T17:45:27.259" v="241"/>
          <ac:spMkLst>
            <pc:docMk/>
            <pc:sldMk cId="2358565770" sldId="298"/>
            <ac:spMk id="32" creationId="{50A7B1F9-5048-D79E-101E-105F3A23B761}"/>
          </ac:spMkLst>
        </pc:spChg>
        <pc:spChg chg="del mod">
          <ac:chgData name="Nicole Bujosa Perez" userId="S::nicole.bujosa@evertecinc.com::0ce4d214-9a43-40b5-ba38-4c2fcf8aa270" providerId="AD" clId="Web-{4415F050-98AA-14D0-8FA6-8A0303F01B74}" dt="2023-03-10T17:50:04.170" v="281"/>
          <ac:spMkLst>
            <pc:docMk/>
            <pc:sldMk cId="2358565770" sldId="298"/>
            <ac:spMk id="33" creationId="{CB66D801-D936-9B59-5A34-484EC6F233EC}"/>
          </ac:spMkLst>
        </pc:spChg>
        <pc:spChg chg="del mod">
          <ac:chgData name="Nicole Bujosa Perez" userId="S::nicole.bujosa@evertecinc.com::0ce4d214-9a43-40b5-ba38-4c2fcf8aa270" providerId="AD" clId="Web-{4415F050-98AA-14D0-8FA6-8A0303F01B74}" dt="2023-03-10T17:44:11.211" v="227"/>
          <ac:spMkLst>
            <pc:docMk/>
            <pc:sldMk cId="2358565770" sldId="298"/>
            <ac:spMk id="34" creationId="{6E5288DE-9178-825E-8953-F5C25D37C2AA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7:42:16.396" v="205" actId="1076"/>
          <ac:spMkLst>
            <pc:docMk/>
            <pc:sldMk cId="2358565770" sldId="298"/>
            <ac:spMk id="40" creationId="{77013EFA-0C5A-FD10-0135-2CFA7A42323E}"/>
          </ac:spMkLst>
        </pc:spChg>
        <pc:spChg chg="add mod">
          <ac:chgData name="Nicole Bujosa Perez" userId="S::nicole.bujosa@evertecinc.com::0ce4d214-9a43-40b5-ba38-4c2fcf8aa270" providerId="AD" clId="Web-{4415F050-98AA-14D0-8FA6-8A0303F01B74}" dt="2023-03-10T18:56:15.670" v="467" actId="1076"/>
          <ac:spMkLst>
            <pc:docMk/>
            <pc:sldMk cId="2358565770" sldId="298"/>
            <ac:spMk id="60" creationId="{7949FAC0-8504-49CA-321E-FC92D4702CFA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7:58:51.945" v="353" actId="14100"/>
          <ac:spMkLst>
            <pc:docMk/>
            <pc:sldMk cId="2358565770" sldId="298"/>
            <ac:spMk id="63" creationId="{EC5B4520-01E5-4FF4-1A4B-C44D39486CB0}"/>
          </ac:spMkLst>
        </pc:spChg>
        <pc:grpChg chg="mod">
          <ac:chgData name="Nicole Bujosa Perez" userId="S::nicole.bujosa@evertecinc.com::0ce4d214-9a43-40b5-ba38-4c2fcf8aa270" providerId="AD" clId="Web-{4415F050-98AA-14D0-8FA6-8A0303F01B74}" dt="2023-03-10T18:56:32.061" v="468" actId="14100"/>
          <ac:grpSpMkLst>
            <pc:docMk/>
            <pc:sldMk cId="2358565770" sldId="298"/>
            <ac:grpSpMk id="20" creationId="{435F0DC0-5794-AA0A-E72F-193EC4D05B31}"/>
          </ac:grpSpMkLst>
        </pc:grpChg>
        <pc:grpChg chg="mod">
          <ac:chgData name="Nicole Bujosa Perez" userId="S::nicole.bujosa@evertecinc.com::0ce4d214-9a43-40b5-ba38-4c2fcf8aa270" providerId="AD" clId="Web-{4415F050-98AA-14D0-8FA6-8A0303F01B74}" dt="2023-03-10T17:53:13.143" v="314" actId="1076"/>
          <ac:grpSpMkLst>
            <pc:docMk/>
            <pc:sldMk cId="2358565770" sldId="298"/>
            <ac:grpSpMk id="42" creationId="{48D6D87C-73F2-F60E-6405-D50FA8DC56AC}"/>
          </ac:grpSpMkLst>
        </pc:grpChg>
        <pc:grpChg chg="mod">
          <ac:chgData name="Nicole Bujosa Perez" userId="S::nicole.bujosa@evertecinc.com::0ce4d214-9a43-40b5-ba38-4c2fcf8aa270" providerId="AD" clId="Web-{4415F050-98AA-14D0-8FA6-8A0303F01B74}" dt="2023-03-10T17:53:41.815" v="321" actId="1076"/>
          <ac:grpSpMkLst>
            <pc:docMk/>
            <pc:sldMk cId="2358565770" sldId="298"/>
            <ac:grpSpMk id="48" creationId="{F6311C35-35AD-A4C7-62B8-7CFB5077E5C4}"/>
          </ac:grpSpMkLst>
        </pc:grpChg>
        <pc:grpChg chg="mod">
          <ac:chgData name="Nicole Bujosa Perez" userId="S::nicole.bujosa@evertecinc.com::0ce4d214-9a43-40b5-ba38-4c2fcf8aa270" providerId="AD" clId="Web-{4415F050-98AA-14D0-8FA6-8A0303F01B74}" dt="2023-03-10T17:53:17.236" v="315" actId="1076"/>
          <ac:grpSpMkLst>
            <pc:docMk/>
            <pc:sldMk cId="2358565770" sldId="298"/>
            <ac:grpSpMk id="54" creationId="{FF7F67B4-7BD6-00BC-B2F6-F65680BD9D82}"/>
          </ac:grpSpMkLst>
        </pc:grpChg>
        <pc:picChg chg="add mod">
          <ac:chgData name="Nicole Bujosa Perez" userId="S::nicole.bujosa@evertecinc.com::0ce4d214-9a43-40b5-ba38-4c2fcf8aa270" providerId="AD" clId="Web-{4415F050-98AA-14D0-8FA6-8A0303F01B74}" dt="2023-03-10T18:34:10.572" v="373" actId="1076"/>
          <ac:picMkLst>
            <pc:docMk/>
            <pc:sldMk cId="2358565770" sldId="298"/>
            <ac:picMk id="2" creationId="{401FAA1B-A8CA-4E3C-65F5-8E994B809B82}"/>
          </ac:picMkLst>
        </pc:picChg>
        <pc:picChg chg="add del mod">
          <ac:chgData name="Nicole Bujosa Perez" userId="S::nicole.bujosa@evertecinc.com::0ce4d214-9a43-40b5-ba38-4c2fcf8aa270" providerId="AD" clId="Web-{4415F050-98AA-14D0-8FA6-8A0303F01B74}" dt="2023-03-10T18:44:58.293" v="428"/>
          <ac:picMkLst>
            <pc:docMk/>
            <pc:sldMk cId="2358565770" sldId="298"/>
            <ac:picMk id="19" creationId="{A54A65D6-690E-96D4-87B3-222541F2266C}"/>
          </ac:picMkLst>
        </pc:picChg>
        <pc:picChg chg="add del mod">
          <ac:chgData name="Nicole Bujosa Perez" userId="S::nicole.bujosa@evertecinc.com::0ce4d214-9a43-40b5-ba38-4c2fcf8aa270" providerId="AD" clId="Web-{4415F050-98AA-14D0-8FA6-8A0303F01B74}" dt="2023-03-10T18:45:09.246" v="430"/>
          <ac:picMkLst>
            <pc:docMk/>
            <pc:sldMk cId="2358565770" sldId="298"/>
            <ac:picMk id="29" creationId="{1D0C665C-E075-4D64-B2DB-BA5163E7401F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8:43:56.932" v="418" actId="1076"/>
          <ac:picMkLst>
            <pc:docMk/>
            <pc:sldMk cId="2358565770" sldId="298"/>
            <ac:picMk id="36" creationId="{CA097288-E910-D401-9FF1-088C64899EF6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8:55:12.746" v="456" actId="1076"/>
          <ac:picMkLst>
            <pc:docMk/>
            <pc:sldMk cId="2358565770" sldId="298"/>
            <ac:picMk id="37" creationId="{7E513EAC-25CB-0861-3AD0-57DBDCD42128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7:53:45.690" v="322" actId="1076"/>
          <ac:picMkLst>
            <pc:docMk/>
            <pc:sldMk cId="2358565770" sldId="298"/>
            <ac:picMk id="41" creationId="{14DDEF54-727C-CE13-9C0B-819F0E1EFC97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7:53:38.018" v="320" actId="1076"/>
          <ac:picMkLst>
            <pc:docMk/>
            <pc:sldMk cId="2358565770" sldId="298"/>
            <ac:picMk id="53" creationId="{DA7B27F5-5C38-F9DB-6C52-FFBDD3D56749}"/>
          </ac:picMkLst>
        </pc:picChg>
        <pc:cxnChg chg="add mod">
          <ac:chgData name="Nicole Bujosa Perez" userId="S::nicole.bujosa@evertecinc.com::0ce4d214-9a43-40b5-ba38-4c2fcf8aa270" providerId="AD" clId="Web-{4415F050-98AA-14D0-8FA6-8A0303F01B74}" dt="2023-03-10T17:54:12.144" v="326" actId="14100"/>
          <ac:cxnSpMkLst>
            <pc:docMk/>
            <pc:sldMk cId="2358565770" sldId="298"/>
            <ac:cxnSpMk id="4" creationId="{8F8CD930-E185-04FE-F3C5-2E7D966F156A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7:54:45.925" v="331" actId="14100"/>
          <ac:cxnSpMkLst>
            <pc:docMk/>
            <pc:sldMk cId="2358565770" sldId="298"/>
            <ac:cxnSpMk id="5" creationId="{8154248F-F1B4-DD78-B3A6-76CC08EF1F33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7:53:21.033" v="316" actId="1076"/>
          <ac:cxnSpMkLst>
            <pc:docMk/>
            <pc:sldMk cId="2358565770" sldId="298"/>
            <ac:cxnSpMk id="6" creationId="{69CC5307-1ECA-04D3-EC84-C5FE7A8534CC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36:32.060" v="391"/>
          <ac:cxnSpMkLst>
            <pc:docMk/>
            <pc:sldMk cId="2358565770" sldId="298"/>
            <ac:cxnSpMk id="8" creationId="{D7534A25-5E06-1351-79B3-031D8AE5B41E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7:52:59.814" v="311" actId="1076"/>
          <ac:cxnSpMkLst>
            <pc:docMk/>
            <pc:sldMk cId="2358565770" sldId="298"/>
            <ac:cxnSpMk id="9" creationId="{42B03DFD-A387-738B-40AE-A643A4FC60AF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33:49.541" v="368"/>
          <ac:cxnSpMkLst>
            <pc:docMk/>
            <pc:sldMk cId="2358565770" sldId="298"/>
            <ac:cxnSpMk id="13" creationId="{6EB85EC5-2418-051E-4267-4E60AD8DE077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33:59.166" v="370"/>
          <ac:cxnSpMkLst>
            <pc:docMk/>
            <pc:sldMk cId="2358565770" sldId="298"/>
            <ac:cxnSpMk id="14" creationId="{F7FC7183-D855-EB6F-01D7-C528F489A9D2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38:42.798" v="398"/>
          <ac:cxnSpMkLst>
            <pc:docMk/>
            <pc:sldMk cId="2358565770" sldId="298"/>
            <ac:cxnSpMk id="15" creationId="{679A769E-5A0C-0A3B-170D-08C6A0AA62AA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44:16.416" v="420" actId="14100"/>
          <ac:cxnSpMkLst>
            <pc:docMk/>
            <pc:sldMk cId="2358565770" sldId="298"/>
            <ac:cxnSpMk id="16" creationId="{99B51F0A-23F2-1BA0-B7B6-38E946B89B81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44:10.651" v="419" actId="1076"/>
          <ac:cxnSpMkLst>
            <pc:docMk/>
            <pc:sldMk cId="2358565770" sldId="298"/>
            <ac:cxnSpMk id="17" creationId="{342AF6A1-E6D3-8BDB-D59E-86A5A3D43AB4}"/>
          </ac:cxnSpMkLst>
        </pc:cxnChg>
        <pc:cxnChg chg="del">
          <ac:chgData name="Nicole Bujosa Perez" userId="S::nicole.bujosa@evertecinc.com::0ce4d214-9a43-40b5-ba38-4c2fcf8aa270" providerId="AD" clId="Web-{4415F050-98AA-14D0-8FA6-8A0303F01B74}" dt="2023-03-10T14:42:05.097" v="9"/>
          <ac:cxnSpMkLst>
            <pc:docMk/>
            <pc:sldMk cId="2358565770" sldId="298"/>
            <ac:cxnSpMk id="18" creationId="{21AF23DC-F175-C6D1-A04D-639C5E5FEAF0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44:43.167" v="425" actId="14100"/>
          <ac:cxnSpMkLst>
            <pc:docMk/>
            <pc:sldMk cId="2358565770" sldId="298"/>
            <ac:cxnSpMk id="18" creationId="{BF8F7709-0ED7-9FC1-FB0F-3FA874A341D3}"/>
          </ac:cxnSpMkLst>
        </pc:cxnChg>
        <pc:cxnChg chg="del mod">
          <ac:chgData name="Nicole Bujosa Perez" userId="S::nicole.bujosa@evertecinc.com::0ce4d214-9a43-40b5-ba38-4c2fcf8aa270" providerId="AD" clId="Web-{4415F050-98AA-14D0-8FA6-8A0303F01B74}" dt="2023-03-10T17:44:40.258" v="233"/>
          <ac:cxnSpMkLst>
            <pc:docMk/>
            <pc:sldMk cId="2358565770" sldId="298"/>
            <ac:cxnSpMk id="29" creationId="{4122F96D-AD3D-630E-467E-2CF132B7B0B5}"/>
          </ac:cxnSpMkLst>
        </pc:cxnChg>
        <pc:cxnChg chg="del">
          <ac:chgData name="Nicole Bujosa Perez" userId="S::nicole.bujosa@evertecinc.com::0ce4d214-9a43-40b5-ba38-4c2fcf8aa270" providerId="AD" clId="Web-{4415F050-98AA-14D0-8FA6-8A0303F01B74}" dt="2023-03-10T17:44:56.165" v="235"/>
          <ac:cxnSpMkLst>
            <pc:docMk/>
            <pc:sldMk cId="2358565770" sldId="298"/>
            <ac:cxnSpMk id="30" creationId="{77107655-A0D5-DF43-D9A1-4993CF3F3086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47:34.812" v="439"/>
          <ac:cxnSpMkLst>
            <pc:docMk/>
            <pc:sldMk cId="2358565770" sldId="298"/>
            <ac:cxnSpMk id="32" creationId="{8AABCBE9-B37F-15A7-AB98-F2DAB51EF318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48:31.392" v="450"/>
          <ac:cxnSpMkLst>
            <pc:docMk/>
            <pc:sldMk cId="2358565770" sldId="298"/>
            <ac:cxnSpMk id="33" creationId="{1E625DE5-A900-35E3-EDBB-CB03F13494E8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54:38.214" v="452" actId="1076"/>
          <ac:cxnSpMkLst>
            <pc:docMk/>
            <pc:sldMk cId="2358565770" sldId="298"/>
            <ac:cxnSpMk id="34" creationId="{A8C88244-D54C-D89F-60D0-84FCCA318D38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55:06.840" v="455" actId="1076"/>
          <ac:cxnSpMkLst>
            <pc:docMk/>
            <pc:sldMk cId="2358565770" sldId="298"/>
            <ac:cxnSpMk id="38" creationId="{7FD80D2C-8560-1687-9938-E2B1E1B56D91}"/>
          </ac:cxnSpMkLst>
        </pc:cxnChg>
        <pc:cxnChg chg="del">
          <ac:chgData name="Nicole Bujosa Perez" userId="S::nicole.bujosa@evertecinc.com::0ce4d214-9a43-40b5-ba38-4c2fcf8aa270" providerId="AD" clId="Web-{4415F050-98AA-14D0-8FA6-8A0303F01B74}" dt="2023-03-10T17:44:47.415" v="234"/>
          <ac:cxnSpMkLst>
            <pc:docMk/>
            <pc:sldMk cId="2358565770" sldId="298"/>
            <ac:cxnSpMk id="38" creationId="{9DA221FA-26F3-6E51-41B9-20150BD89379}"/>
          </ac:cxnSpMkLst>
        </pc:cxnChg>
        <pc:cxnChg chg="del">
          <ac:chgData name="Nicole Bujosa Perez" userId="S::nicole.bujosa@evertecinc.com::0ce4d214-9a43-40b5-ba38-4c2fcf8aa270" providerId="AD" clId="Web-{4415F050-98AA-14D0-8FA6-8A0303F01B74}" dt="2023-03-10T17:45:00.228" v="236"/>
          <ac:cxnSpMkLst>
            <pc:docMk/>
            <pc:sldMk cId="2358565770" sldId="298"/>
            <ac:cxnSpMk id="39" creationId="{3475D1C5-7BF5-37ED-3FCF-9D5F4A9998BB}"/>
          </ac:cxnSpMkLst>
        </pc:cxnChg>
        <pc:cxnChg chg="add mod">
          <ac:chgData name="Nicole Bujosa Perez" userId="S::nicole.bujosa@evertecinc.com::0ce4d214-9a43-40b5-ba38-4c2fcf8aa270" providerId="AD" clId="Web-{4415F050-98AA-14D0-8FA6-8A0303F01B74}" dt="2023-03-10T18:55:43.028" v="460" actId="14100"/>
          <ac:cxnSpMkLst>
            <pc:docMk/>
            <pc:sldMk cId="2358565770" sldId="298"/>
            <ac:cxnSpMk id="39" creationId="{8FBB63B1-206B-8A22-E6BD-69FC9662F71B}"/>
          </ac:cxnSpMkLst>
        </pc:cxnChg>
        <pc:cxnChg chg="add del mod">
          <ac:chgData name="Nicole Bujosa Perez" userId="S::nicole.bujosa@evertecinc.com::0ce4d214-9a43-40b5-ba38-4c2fcf8aa270" providerId="AD" clId="Web-{4415F050-98AA-14D0-8FA6-8A0303F01B74}" dt="2023-03-10T18:56:06.482" v="465"/>
          <ac:cxnSpMkLst>
            <pc:docMk/>
            <pc:sldMk cId="2358565770" sldId="298"/>
            <ac:cxnSpMk id="59" creationId="{A44E7787-406C-DC3B-D267-EC115867D794}"/>
          </ac:cxnSpMkLst>
        </pc:cxnChg>
      </pc:sldChg>
      <pc:sldChg chg="modSp">
        <pc:chgData name="Nicole Bujosa Perez" userId="S::nicole.bujosa@evertecinc.com::0ce4d214-9a43-40b5-ba38-4c2fcf8aa270" providerId="AD" clId="Web-{4415F050-98AA-14D0-8FA6-8A0303F01B74}" dt="2023-03-10T14:48:23.904" v="40" actId="14100"/>
        <pc:sldMkLst>
          <pc:docMk/>
          <pc:sldMk cId="2910726888" sldId="299"/>
        </pc:sldMkLst>
        <pc:spChg chg="mod">
          <ac:chgData name="Nicole Bujosa Perez" userId="S::nicole.bujosa@evertecinc.com::0ce4d214-9a43-40b5-ba38-4c2fcf8aa270" providerId="AD" clId="Web-{4415F050-98AA-14D0-8FA6-8A0303F01B74}" dt="2023-03-10T14:47:41.997" v="31" actId="1076"/>
          <ac:spMkLst>
            <pc:docMk/>
            <pc:sldMk cId="2910726888" sldId="299"/>
            <ac:spMk id="21" creationId="{AFD24907-8D79-219F-5A19-DBA7BAB9F57B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4:47:53.950" v="33" actId="1076"/>
          <ac:spMkLst>
            <pc:docMk/>
            <pc:sldMk cId="2910726888" sldId="299"/>
            <ac:spMk id="22" creationId="{50EDB5D6-B063-26B5-6B0C-4BC7E76117AE}"/>
          </ac:spMkLst>
        </pc:spChg>
        <pc:grpChg chg="mod">
          <ac:chgData name="Nicole Bujosa Perez" userId="S::nicole.bujosa@evertecinc.com::0ce4d214-9a43-40b5-ba38-4c2fcf8aa270" providerId="AD" clId="Web-{4415F050-98AA-14D0-8FA6-8A0303F01B74}" dt="2023-03-10T14:47:49.278" v="32" actId="1076"/>
          <ac:grpSpMkLst>
            <pc:docMk/>
            <pc:sldMk cId="2910726888" sldId="299"/>
            <ac:grpSpMk id="15" creationId="{D17BCF53-CE34-3E10-B940-271489F573D4}"/>
          </ac:grpSpMkLst>
        </pc:grpChg>
        <pc:picChg chg="mod">
          <ac:chgData name="Nicole Bujosa Perez" userId="S::nicole.bujosa@evertecinc.com::0ce4d214-9a43-40b5-ba38-4c2fcf8aa270" providerId="AD" clId="Web-{4415F050-98AA-14D0-8FA6-8A0303F01B74}" dt="2023-03-10T14:48:11.513" v="37" actId="1076"/>
          <ac:picMkLst>
            <pc:docMk/>
            <pc:sldMk cId="2910726888" sldId="299"/>
            <ac:picMk id="18" creationId="{16222577-5669-F66C-222E-37022DD3A055}"/>
          </ac:picMkLst>
        </pc:picChg>
        <pc:picChg chg="mod">
          <ac:chgData name="Nicole Bujosa Perez" userId="S::nicole.bujosa@evertecinc.com::0ce4d214-9a43-40b5-ba38-4c2fcf8aa270" providerId="AD" clId="Web-{4415F050-98AA-14D0-8FA6-8A0303F01B74}" dt="2023-03-10T14:48:23.904" v="40" actId="14100"/>
          <ac:picMkLst>
            <pc:docMk/>
            <pc:sldMk cId="2910726888" sldId="299"/>
            <ac:picMk id="19" creationId="{2FA11D0E-E00A-1BAD-8064-8D6C1B6DED30}"/>
          </ac:picMkLst>
        </pc:picChg>
      </pc:sldChg>
      <pc:sldChg chg="addSp modSp modCm">
        <pc:chgData name="Nicole Bujosa Perez" userId="S::nicole.bujosa@evertecinc.com::0ce4d214-9a43-40b5-ba38-4c2fcf8aa270" providerId="AD" clId="Web-{4415F050-98AA-14D0-8FA6-8A0303F01B74}" dt="2023-03-10T15:47:28.321" v="72"/>
        <pc:sldMkLst>
          <pc:docMk/>
          <pc:sldMk cId="294913512" sldId="10622"/>
        </pc:sldMkLst>
        <pc:spChg chg="add mod">
          <ac:chgData name="Nicole Bujosa Perez" userId="S::nicole.bujosa@evertecinc.com::0ce4d214-9a43-40b5-ba38-4c2fcf8aa270" providerId="AD" clId="Web-{4415F050-98AA-14D0-8FA6-8A0303F01B74}" dt="2023-03-10T14:56:11.963" v="47" actId="1076"/>
          <ac:spMkLst>
            <pc:docMk/>
            <pc:sldMk cId="294913512" sldId="10622"/>
            <ac:spMk id="2" creationId="{62469BC9-E38A-1EC2-E6A3-6A0D770EAD91}"/>
          </ac:spMkLst>
        </pc:spChg>
        <pc:spChg chg="mod">
          <ac:chgData name="Nicole Bujosa Perez" userId="S::nicole.bujosa@evertecinc.com::0ce4d214-9a43-40b5-ba38-4c2fcf8aa270" providerId="AD" clId="Web-{4415F050-98AA-14D0-8FA6-8A0303F01B74}" dt="2023-03-10T14:56:16.056" v="48" actId="14100"/>
          <ac:spMkLst>
            <pc:docMk/>
            <pc:sldMk cId="294913512" sldId="10622"/>
            <ac:spMk id="8" creationId="{26FB5B8B-384A-457F-A4F1-14AA90C7FCD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Nicole Bujosa Perez" userId="S::nicole.bujosa@evertecinc.com::0ce4d214-9a43-40b5-ba38-4c2fcf8aa270" providerId="AD" clId="Web-{4415F050-98AA-14D0-8FA6-8A0303F01B74}" dt="2023-03-10T15:47:28.321" v="72"/>
              <pc2:cmMkLst xmlns:pc2="http://schemas.microsoft.com/office/powerpoint/2019/9/main/command">
                <pc:docMk/>
                <pc:sldMk cId="294913512" sldId="10622"/>
                <pc2:cmMk id="{29002E57-0E42-4E51-BFE2-287C6C08F2F6}"/>
              </pc2:cmMkLst>
              <pc226:cmRplyChg chg="add">
                <pc226:chgData name="Nicole Bujosa Perez" userId="S::nicole.bujosa@evertecinc.com::0ce4d214-9a43-40b5-ba38-4c2fcf8aa270" providerId="AD" clId="Web-{4415F050-98AA-14D0-8FA6-8A0303F01B74}" dt="2023-03-10T15:47:28.321" v="72"/>
                <pc2:cmRplyMkLst xmlns:pc2="http://schemas.microsoft.com/office/powerpoint/2019/9/main/command">
                  <pc:docMk/>
                  <pc:sldMk cId="294913512" sldId="10622"/>
                  <pc2:cmMk id="{29002E57-0E42-4E51-BFE2-287C6C08F2F6}"/>
                  <pc2:cmRplyMk id="{F13985BC-6F61-4AB1-81AA-BAAC2B78FD69}"/>
                </pc2:cmRplyMkLst>
              </pc226:cmRplyChg>
            </pc226:cmChg>
          </p:ext>
        </pc:extLst>
      </pc:sldChg>
      <pc:sldChg chg="addSp delSp modSp modCm">
        <pc:chgData name="Nicole Bujosa Perez" userId="S::nicole.bujosa@evertecinc.com::0ce4d214-9a43-40b5-ba38-4c2fcf8aa270" providerId="AD" clId="Web-{4415F050-98AA-14D0-8FA6-8A0303F01B74}" dt="2023-03-10T15:47:21.602" v="71"/>
        <pc:sldMkLst>
          <pc:docMk/>
          <pc:sldMk cId="103741298" sldId="10623"/>
        </pc:sldMkLst>
        <pc:picChg chg="add del mod">
          <ac:chgData name="Nicole Bujosa Perez" userId="S::nicole.bujosa@evertecinc.com::0ce4d214-9a43-40b5-ba38-4c2fcf8aa270" providerId="AD" clId="Web-{4415F050-98AA-14D0-8FA6-8A0303F01B74}" dt="2023-03-10T15:33:18.675" v="57"/>
          <ac:picMkLst>
            <pc:docMk/>
            <pc:sldMk cId="103741298" sldId="10623"/>
            <ac:picMk id="2" creationId="{A3D4C3C2-6FBD-08B1-E0AF-EFBD010D5988}"/>
          </ac:picMkLst>
        </pc:picChg>
        <pc:picChg chg="add del mod">
          <ac:chgData name="Nicole Bujosa Perez" userId="S::nicole.bujosa@evertecinc.com::0ce4d214-9a43-40b5-ba38-4c2fcf8aa270" providerId="AD" clId="Web-{4415F050-98AA-14D0-8FA6-8A0303F01B74}" dt="2023-03-10T15:34:22.942" v="61"/>
          <ac:picMkLst>
            <pc:docMk/>
            <pc:sldMk cId="103741298" sldId="10623"/>
            <ac:picMk id="3" creationId="{20A7113B-042C-11CD-565D-37F066099C76}"/>
          </ac:picMkLst>
        </pc:picChg>
        <pc:picChg chg="add mod">
          <ac:chgData name="Nicole Bujosa Perez" userId="S::nicole.bujosa@evertecinc.com::0ce4d214-9a43-40b5-ba38-4c2fcf8aa270" providerId="AD" clId="Web-{4415F050-98AA-14D0-8FA6-8A0303F01B74}" dt="2023-03-10T15:40:07.325" v="64" actId="14100"/>
          <ac:picMkLst>
            <pc:docMk/>
            <pc:sldMk cId="103741298" sldId="10623"/>
            <ac:picMk id="4" creationId="{D539B373-F893-D696-43D5-16E6C7A1474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Nicole Bujosa Perez" userId="S::nicole.bujosa@evertecinc.com::0ce4d214-9a43-40b5-ba38-4c2fcf8aa270" providerId="AD" clId="Web-{4415F050-98AA-14D0-8FA6-8A0303F01B74}" dt="2023-03-10T15:47:21.602" v="71"/>
              <pc2:cmMkLst xmlns:pc2="http://schemas.microsoft.com/office/powerpoint/2019/9/main/command">
                <pc:docMk/>
                <pc:sldMk cId="103741298" sldId="10623"/>
                <pc2:cmMk id="{A41DD7A2-7222-4C1A-A089-F7258B65D0AD}"/>
              </pc2:cmMkLst>
              <pc226:cmRplyChg chg="add">
                <pc226:chgData name="Nicole Bujosa Perez" userId="S::nicole.bujosa@evertecinc.com::0ce4d214-9a43-40b5-ba38-4c2fcf8aa270" providerId="AD" clId="Web-{4415F050-98AA-14D0-8FA6-8A0303F01B74}" dt="2023-03-10T15:47:21.602" v="71"/>
                <pc2:cmRplyMkLst xmlns:pc2="http://schemas.microsoft.com/office/powerpoint/2019/9/main/command">
                  <pc:docMk/>
                  <pc:sldMk cId="103741298" sldId="10623"/>
                  <pc2:cmMk id="{A41DD7A2-7222-4C1A-A089-F7258B65D0AD}"/>
                  <pc2:cmRplyMk id="{3BE821F4-44BB-4053-BE42-1F63DE6CE4CA}"/>
                </pc2:cmRplyMkLst>
              </pc226:cmRplyChg>
            </pc226:cmChg>
          </p:ext>
        </pc:extLst>
      </pc:sldChg>
      <pc:sldChg chg="addSp modSp modCm">
        <pc:chgData name="Nicole Bujosa Perez" userId="S::nicole.bujosa@evertecinc.com::0ce4d214-9a43-40b5-ba38-4c2fcf8aa270" providerId="AD" clId="Web-{4415F050-98AA-14D0-8FA6-8A0303F01B74}" dt="2023-03-10T15:47:15.852" v="70"/>
        <pc:sldMkLst>
          <pc:docMk/>
          <pc:sldMk cId="4115113391" sldId="10624"/>
        </pc:sldMkLst>
        <pc:picChg chg="add mod">
          <ac:chgData name="Nicole Bujosa Perez" userId="S::nicole.bujosa@evertecinc.com::0ce4d214-9a43-40b5-ba38-4c2fcf8aa270" providerId="AD" clId="Web-{4415F050-98AA-14D0-8FA6-8A0303F01B74}" dt="2023-03-10T15:47:02.148" v="68" actId="14100"/>
          <ac:picMkLst>
            <pc:docMk/>
            <pc:sldMk cId="4115113391" sldId="10624"/>
            <ac:picMk id="2" creationId="{0A5BBBD2-47D8-A2B0-8EA0-A6271869DF8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Nicole Bujosa Perez" userId="S::nicole.bujosa@evertecinc.com::0ce4d214-9a43-40b5-ba38-4c2fcf8aa270" providerId="AD" clId="Web-{4415F050-98AA-14D0-8FA6-8A0303F01B74}" dt="2023-03-10T15:47:15.852" v="70"/>
              <pc2:cmMkLst xmlns:pc2="http://schemas.microsoft.com/office/powerpoint/2019/9/main/command">
                <pc:docMk/>
                <pc:sldMk cId="4115113391" sldId="10624"/>
                <pc2:cmMk id="{E5D0D57D-A0C5-498C-8E3D-51CF423B0A14}"/>
              </pc2:cmMkLst>
              <pc226:cmRplyChg chg="add">
                <pc226:chgData name="Nicole Bujosa Perez" userId="S::nicole.bujosa@evertecinc.com::0ce4d214-9a43-40b5-ba38-4c2fcf8aa270" providerId="AD" clId="Web-{4415F050-98AA-14D0-8FA6-8A0303F01B74}" dt="2023-03-10T15:47:15.852" v="70"/>
                <pc2:cmRplyMkLst xmlns:pc2="http://schemas.microsoft.com/office/powerpoint/2019/9/main/command">
                  <pc:docMk/>
                  <pc:sldMk cId="4115113391" sldId="10624"/>
                  <pc2:cmMk id="{E5D0D57D-A0C5-498C-8E3D-51CF423B0A14}"/>
                  <pc2:cmRplyMk id="{1B75FB11-D297-4901-96ED-5DB1A253E783}"/>
                </pc2:cmRplyMkLst>
              </pc226:cmRplyChg>
            </pc226:cmChg>
          </p:ext>
        </pc:extLst>
      </pc:sldChg>
      <pc:sldChg chg="add del replId">
        <pc:chgData name="Nicole Bujosa Perez" userId="S::nicole.bujosa@evertecinc.com::0ce4d214-9a43-40b5-ba38-4c2fcf8aa270" providerId="AD" clId="Web-{4415F050-98AA-14D0-8FA6-8A0303F01B74}" dt="2023-03-10T17:16:01.540" v="125"/>
        <pc:sldMkLst>
          <pc:docMk/>
          <pc:sldMk cId="634949214" sldId="10625"/>
        </pc:sldMkLst>
      </pc:sldChg>
    </pc:docChg>
  </pc:docChgLst>
  <pc:docChgLst>
    <pc:chgData name="Karen Serra Lopez" userId="56a909ea-b7b7-4faf-8664-0f6c8ab3a224" providerId="ADAL" clId="{3AF961C2-7E2D-41F8-838D-4C415A8F9116}"/>
    <pc:docChg chg="undo custSel modSld">
      <pc:chgData name="Karen Serra Lopez" userId="56a909ea-b7b7-4faf-8664-0f6c8ab3a224" providerId="ADAL" clId="{3AF961C2-7E2D-41F8-838D-4C415A8F9116}" dt="2024-04-09T14:41:46.518" v="59" actId="20577"/>
      <pc:docMkLst>
        <pc:docMk/>
      </pc:docMkLst>
      <pc:sldChg chg="modSp mod modNotesTx">
        <pc:chgData name="Karen Serra Lopez" userId="56a909ea-b7b7-4faf-8664-0f6c8ab3a224" providerId="ADAL" clId="{3AF961C2-7E2D-41F8-838D-4C415A8F9116}" dt="2024-04-09T14:41:46.518" v="59" actId="20577"/>
        <pc:sldMkLst>
          <pc:docMk/>
          <pc:sldMk cId="0" sldId="257"/>
        </pc:sldMkLst>
        <pc:spChg chg="mod">
          <ac:chgData name="Karen Serra Lopez" userId="56a909ea-b7b7-4faf-8664-0f6c8ab3a224" providerId="ADAL" clId="{3AF961C2-7E2D-41F8-838D-4C415A8F9116}" dt="2024-04-08T19:01:30.126" v="3" actId="20577"/>
          <ac:spMkLst>
            <pc:docMk/>
            <pc:sldMk cId="0" sldId="257"/>
            <ac:spMk id="152" creationId="{00000000-0000-0000-0000-000000000000}"/>
          </ac:spMkLst>
        </pc:spChg>
        <pc:spChg chg="mod">
          <ac:chgData name="Karen Serra Lopez" userId="56a909ea-b7b7-4faf-8664-0f6c8ab3a224" providerId="ADAL" clId="{3AF961C2-7E2D-41F8-838D-4C415A8F9116}" dt="2024-04-08T19:01:39.379" v="8" actId="6549"/>
          <ac:spMkLst>
            <pc:docMk/>
            <pc:sldMk cId="0" sldId="257"/>
            <ac:spMk id="153" creationId="{00000000-0000-0000-0000-000000000000}"/>
          </ac:spMkLst>
        </pc:spChg>
        <pc:spChg chg="mod">
          <ac:chgData name="Karen Serra Lopez" userId="56a909ea-b7b7-4faf-8664-0f6c8ab3a224" providerId="ADAL" clId="{3AF961C2-7E2D-41F8-838D-4C415A8F9116}" dt="2024-04-08T19:01:50.109" v="10" actId="20577"/>
          <ac:spMkLst>
            <pc:docMk/>
            <pc:sldMk cId="0" sldId="257"/>
            <ac:spMk id="155" creationId="{00000000-0000-0000-0000-000000000000}"/>
          </ac:spMkLst>
        </pc:spChg>
        <pc:spChg chg="mod">
          <ac:chgData name="Karen Serra Lopez" userId="56a909ea-b7b7-4faf-8664-0f6c8ab3a224" providerId="ADAL" clId="{3AF961C2-7E2D-41F8-838D-4C415A8F9116}" dt="2024-04-09T14:41:46.518" v="59" actId="20577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Karen Serra Lopez" userId="56a909ea-b7b7-4faf-8664-0f6c8ab3a224" providerId="ADAL" clId="{3AF961C2-7E2D-41F8-838D-4C415A8F9116}" dt="2024-04-09T14:41:42.844" v="53" actId="108"/>
          <ac:spMkLst>
            <pc:docMk/>
            <pc:sldMk cId="0" sldId="257"/>
            <ac:spMk id="157" creationId="{00000000-0000-0000-0000-000000000000}"/>
          </ac:spMkLst>
        </pc:spChg>
      </pc:sldChg>
    </pc:docChg>
  </pc:docChgLst>
  <pc:docChgLst>
    <pc:chgData name="Nicole Bujosa Perez" userId="S::nicole.bujosa@evertecinc.com::0ce4d214-9a43-40b5-ba38-4c2fcf8aa270" providerId="AD" clId="Web-{4F05AC84-F14C-E783-3935-EF96072ACA15}"/>
    <pc:docChg chg="modSld">
      <pc:chgData name="Nicole Bujosa Perez" userId="S::nicole.bujosa@evertecinc.com::0ce4d214-9a43-40b5-ba38-4c2fcf8aa270" providerId="AD" clId="Web-{4F05AC84-F14C-E783-3935-EF96072ACA15}" dt="2023-03-10T14:37:53.509" v="181" actId="1076"/>
      <pc:docMkLst>
        <pc:docMk/>
      </pc:docMkLst>
      <pc:sldChg chg="addSp delSp modSp">
        <pc:chgData name="Nicole Bujosa Perez" userId="S::nicole.bujosa@evertecinc.com::0ce4d214-9a43-40b5-ba38-4c2fcf8aa270" providerId="AD" clId="Web-{4F05AC84-F14C-E783-3935-EF96072ACA15}" dt="2023-03-10T14:26:59.323" v="118" actId="1076"/>
        <pc:sldMkLst>
          <pc:docMk/>
          <pc:sldMk cId="1568644318" sldId="284"/>
        </pc:sldMkLst>
        <pc:spChg chg="add mod">
          <ac:chgData name="Nicole Bujosa Perez" userId="S::nicole.bujosa@evertecinc.com::0ce4d214-9a43-40b5-ba38-4c2fcf8aa270" providerId="AD" clId="Web-{4F05AC84-F14C-E783-3935-EF96072ACA15}" dt="2023-03-10T14:22:54.068" v="114" actId="1076"/>
          <ac:spMkLst>
            <pc:docMk/>
            <pc:sldMk cId="1568644318" sldId="284"/>
            <ac:spMk id="14" creationId="{D9C589C2-9716-E1FE-5310-572FD2760022}"/>
          </ac:spMkLst>
        </pc:spChg>
        <pc:spChg chg="add mod">
          <ac:chgData name="Nicole Bujosa Perez" userId="S::nicole.bujosa@evertecinc.com::0ce4d214-9a43-40b5-ba38-4c2fcf8aa270" providerId="AD" clId="Web-{4F05AC84-F14C-E783-3935-EF96072ACA15}" dt="2023-03-10T14:22:49.537" v="113" actId="1076"/>
          <ac:spMkLst>
            <pc:docMk/>
            <pc:sldMk cId="1568644318" sldId="284"/>
            <ac:spMk id="16" creationId="{82FD92C4-34ED-6CD5-9A55-73288A1F772E}"/>
          </ac:spMkLst>
        </pc:spChg>
        <pc:spChg chg="add mod">
          <ac:chgData name="Nicole Bujosa Perez" userId="S::nicole.bujosa@evertecinc.com::0ce4d214-9a43-40b5-ba38-4c2fcf8aa270" providerId="AD" clId="Web-{4F05AC84-F14C-E783-3935-EF96072ACA15}" dt="2023-03-10T14:22:44.927" v="112" actId="1076"/>
          <ac:spMkLst>
            <pc:docMk/>
            <pc:sldMk cId="1568644318" sldId="284"/>
            <ac:spMk id="18" creationId="{D2DAEA36-34A0-607A-9897-4B169735295A}"/>
          </ac:spMkLst>
        </pc:spChg>
        <pc:spChg chg="add mod">
          <ac:chgData name="Nicole Bujosa Perez" userId="S::nicole.bujosa@evertecinc.com::0ce4d214-9a43-40b5-ba38-4c2fcf8aa270" providerId="AD" clId="Web-{4F05AC84-F14C-E783-3935-EF96072ACA15}" dt="2023-03-10T14:26:59.323" v="118" actId="1076"/>
          <ac:spMkLst>
            <pc:docMk/>
            <pc:sldMk cId="1568644318" sldId="284"/>
            <ac:spMk id="41" creationId="{D037CBA3-CEB8-4ED5-95B2-58DA910E22C9}"/>
          </ac:spMkLst>
        </pc:spChg>
        <pc:grpChg chg="add">
          <ac:chgData name="Nicole Bujosa Perez" userId="S::nicole.bujosa@evertecinc.com::0ce4d214-9a43-40b5-ba38-4c2fcf8aa270" providerId="AD" clId="Web-{4F05AC84-F14C-E783-3935-EF96072ACA15}" dt="2023-03-10T14:21:37.379" v="97"/>
          <ac:grpSpMkLst>
            <pc:docMk/>
            <pc:sldMk cId="1568644318" sldId="284"/>
            <ac:grpSpMk id="25" creationId="{5FD5460B-4D99-74DE-DC6C-1962FA84D494}"/>
          </ac:grpSpMkLst>
        </pc:grpChg>
        <pc:picChg chg="add del mod">
          <ac:chgData name="Nicole Bujosa Perez" userId="S::nicole.bujosa@evertecinc.com::0ce4d214-9a43-40b5-ba38-4c2fcf8aa270" providerId="AD" clId="Web-{4F05AC84-F14C-E783-3935-EF96072ACA15}" dt="2023-03-10T14:21:15.269" v="92"/>
          <ac:picMkLst>
            <pc:docMk/>
            <pc:sldMk cId="1568644318" sldId="284"/>
            <ac:picMk id="2" creationId="{E6112075-8E57-646E-9CE4-9D755CA439DB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1.893" v="77"/>
          <ac:picMkLst>
            <pc:docMk/>
            <pc:sldMk cId="1568644318" sldId="284"/>
            <ac:picMk id="3" creationId="{D8BDE908-DD36-3614-BD25-9E0C2C050CD1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9.487" v="85"/>
          <ac:picMkLst>
            <pc:docMk/>
            <pc:sldMk cId="1568644318" sldId="284"/>
            <ac:picMk id="5" creationId="{31E3C688-EDB6-1E2A-8822-116ADF6786BA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38.049" v="76"/>
          <ac:picMkLst>
            <pc:docMk/>
            <pc:sldMk cId="1568644318" sldId="284"/>
            <ac:picMk id="6" creationId="{AF093345-8FE7-CEC3-30EF-B1BAB2494051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1.956" v="79"/>
          <ac:picMkLst>
            <pc:docMk/>
            <pc:sldMk cId="1568644318" sldId="284"/>
            <ac:picMk id="7" creationId="{4708ABF3-DCC1-57DA-6C87-9CA850A20700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5.690" v="81"/>
          <ac:picMkLst>
            <pc:docMk/>
            <pc:sldMk cId="1568644318" sldId="284"/>
            <ac:picMk id="8" creationId="{39891B29-B5A1-3E0C-1929-2D80354E762C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5.753" v="83"/>
          <ac:picMkLst>
            <pc:docMk/>
            <pc:sldMk cId="1568644318" sldId="284"/>
            <ac:picMk id="9" creationId="{07129146-19F1-6C34-655B-C25053BBBB5E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1.940" v="78"/>
          <ac:picMkLst>
            <pc:docMk/>
            <pc:sldMk cId="1568644318" sldId="284"/>
            <ac:picMk id="10" creationId="{1052CA2D-71C0-9114-5DBD-3A5F0453A434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1.987" v="80"/>
          <ac:picMkLst>
            <pc:docMk/>
            <pc:sldMk cId="1568644318" sldId="284"/>
            <ac:picMk id="11" creationId="{54C661E1-836E-04E0-1B45-CC70FF053899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5.737" v="82"/>
          <ac:picMkLst>
            <pc:docMk/>
            <pc:sldMk cId="1568644318" sldId="284"/>
            <ac:picMk id="12" creationId="{C3F9C2C6-FF6C-FBE7-6332-367CBDC72C9A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4:20:45.768" v="84"/>
          <ac:picMkLst>
            <pc:docMk/>
            <pc:sldMk cId="1568644318" sldId="284"/>
            <ac:picMk id="13" creationId="{BA95BF09-D5ED-A740-C3F4-8400EC286160}"/>
          </ac:picMkLst>
        </pc:picChg>
        <pc:picChg chg="add">
          <ac:chgData name="Nicole Bujosa Perez" userId="S::nicole.bujosa@evertecinc.com::0ce4d214-9a43-40b5-ba38-4c2fcf8aa270" providerId="AD" clId="Web-{4F05AC84-F14C-E783-3935-EF96072ACA15}" dt="2023-03-10T14:21:37.316" v="96"/>
          <ac:picMkLst>
            <pc:docMk/>
            <pc:sldMk cId="1568644318" sldId="284"/>
            <ac:picMk id="20" creationId="{17259204-45A3-A4ED-48A8-128C555AA5AD}"/>
          </ac:picMkLst>
        </pc:picChg>
        <pc:picChg chg="add">
          <ac:chgData name="Nicole Bujosa Perez" userId="S::nicole.bujosa@evertecinc.com::0ce4d214-9a43-40b5-ba38-4c2fcf8aa270" providerId="AD" clId="Web-{4F05AC84-F14C-E783-3935-EF96072ACA15}" dt="2023-03-10T14:21:37.379" v="98"/>
          <ac:picMkLst>
            <pc:docMk/>
            <pc:sldMk cId="1568644318" sldId="284"/>
            <ac:picMk id="27" creationId="{9FAB71AF-EB50-2B65-2458-4E551FCC3689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22:22.442" v="108" actId="1076"/>
          <ac:picMkLst>
            <pc:docMk/>
            <pc:sldMk cId="1568644318" sldId="284"/>
            <ac:picMk id="29" creationId="{133E0FF4-09AF-C294-D3AA-436D6C58E57D}"/>
          </ac:picMkLst>
        </pc:picChg>
        <pc:picChg chg="add">
          <ac:chgData name="Nicole Bujosa Perez" userId="S::nicole.bujosa@evertecinc.com::0ce4d214-9a43-40b5-ba38-4c2fcf8aa270" providerId="AD" clId="Web-{4F05AC84-F14C-E783-3935-EF96072ACA15}" dt="2023-03-10T14:21:37.426" v="100"/>
          <ac:picMkLst>
            <pc:docMk/>
            <pc:sldMk cId="1568644318" sldId="284"/>
            <ac:picMk id="31" creationId="{7228BC3B-D52C-18A3-7C3D-A2D93BBD9A3C}"/>
          </ac:picMkLst>
        </pc:picChg>
        <pc:picChg chg="add">
          <ac:chgData name="Nicole Bujosa Perez" userId="S::nicole.bujosa@evertecinc.com::0ce4d214-9a43-40b5-ba38-4c2fcf8aa270" providerId="AD" clId="Web-{4F05AC84-F14C-E783-3935-EF96072ACA15}" dt="2023-03-10T14:21:37.441" v="101"/>
          <ac:picMkLst>
            <pc:docMk/>
            <pc:sldMk cId="1568644318" sldId="284"/>
            <ac:picMk id="33" creationId="{3C12DC12-13D2-0023-9726-17203BDC920A}"/>
          </ac:picMkLst>
        </pc:picChg>
        <pc:picChg chg="add">
          <ac:chgData name="Nicole Bujosa Perez" userId="S::nicole.bujosa@evertecinc.com::0ce4d214-9a43-40b5-ba38-4c2fcf8aa270" providerId="AD" clId="Web-{4F05AC84-F14C-E783-3935-EF96072ACA15}" dt="2023-03-10T14:21:37.473" v="102"/>
          <ac:picMkLst>
            <pc:docMk/>
            <pc:sldMk cId="1568644318" sldId="284"/>
            <ac:picMk id="35" creationId="{03B69EDB-8D94-9E93-7F8C-410EE976AE55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22:27.442" v="109" actId="1076"/>
          <ac:picMkLst>
            <pc:docMk/>
            <pc:sldMk cId="1568644318" sldId="284"/>
            <ac:picMk id="37" creationId="{E3AD79E6-8BB3-2793-67DD-C16CB86EF44E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22:35.443" v="111" actId="1076"/>
          <ac:picMkLst>
            <pc:docMk/>
            <pc:sldMk cId="1568644318" sldId="284"/>
            <ac:picMk id="38" creationId="{CF9BFBF5-0595-330F-A0B0-395EE34909D4}"/>
          </ac:picMkLst>
        </pc:picChg>
        <pc:picChg chg="add del">
          <ac:chgData name="Nicole Bujosa Perez" userId="S::nicole.bujosa@evertecinc.com::0ce4d214-9a43-40b5-ba38-4c2fcf8aa270" providerId="AD" clId="Web-{4F05AC84-F14C-E783-3935-EF96072ACA15}" dt="2023-03-10T14:23:22.694" v="116"/>
          <ac:picMkLst>
            <pc:docMk/>
            <pc:sldMk cId="1568644318" sldId="284"/>
            <ac:picMk id="39" creationId="{3C4CE509-FE37-CCE0-B0FD-F3C31E87BA30}"/>
          </ac:picMkLst>
        </pc:picChg>
      </pc:sldChg>
      <pc:sldChg chg="addSp delSp modSp">
        <pc:chgData name="Nicole Bujosa Perez" userId="S::nicole.bujosa@evertecinc.com::0ce4d214-9a43-40b5-ba38-4c2fcf8aa270" providerId="AD" clId="Web-{4F05AC84-F14C-E783-3935-EF96072ACA15}" dt="2023-03-10T14:19:43.079" v="75" actId="1076"/>
        <pc:sldMkLst>
          <pc:docMk/>
          <pc:sldMk cId="1653778508" sldId="287"/>
        </pc:sldMkLst>
        <pc:grpChg chg="mod">
          <ac:chgData name="Nicole Bujosa Perez" userId="S::nicole.bujosa@evertecinc.com::0ce4d214-9a43-40b5-ba38-4c2fcf8aa270" providerId="AD" clId="Web-{4F05AC84-F14C-E783-3935-EF96072ACA15}" dt="2023-03-10T14:19:26.942" v="73" actId="1076"/>
          <ac:grpSpMkLst>
            <pc:docMk/>
            <pc:sldMk cId="1653778508" sldId="287"/>
            <ac:grpSpMk id="14" creationId="{EA62C374-02A8-61A2-EEFD-54C3BD5CCFF2}"/>
          </ac:grpSpMkLst>
        </pc:grpChg>
        <pc:picChg chg="add mod">
          <ac:chgData name="Nicole Bujosa Perez" userId="S::nicole.bujosa@evertecinc.com::0ce4d214-9a43-40b5-ba38-4c2fcf8aa270" providerId="AD" clId="Web-{4F05AC84-F14C-E783-3935-EF96072ACA15}" dt="2023-03-10T14:16:44.763" v="44" actId="1076"/>
          <ac:picMkLst>
            <pc:docMk/>
            <pc:sldMk cId="1653778508" sldId="287"/>
            <ac:picMk id="4" creationId="{C2A9CE98-2DE6-A98B-CDBD-4FE82B94A3ED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16:59.905" v="46" actId="1076"/>
          <ac:picMkLst>
            <pc:docMk/>
            <pc:sldMk cId="1653778508" sldId="287"/>
            <ac:picMk id="5" creationId="{528AF213-A2FA-68AF-0B92-0B89F7390BC9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19:02.626" v="69" actId="14100"/>
          <ac:picMkLst>
            <pc:docMk/>
            <pc:sldMk cId="1653778508" sldId="287"/>
            <ac:picMk id="6" creationId="{72AB0642-C872-CAC0-14B2-CFB7485C9167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15:45.840" v="34" actId="14100"/>
          <ac:picMkLst>
            <pc:docMk/>
            <pc:sldMk cId="1653778508" sldId="287"/>
            <ac:picMk id="10" creationId="{7838359C-8C66-25CB-2440-1723D7A0268C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15:58.763" v="37" actId="1076"/>
          <ac:picMkLst>
            <pc:docMk/>
            <pc:sldMk cId="1653778508" sldId="287"/>
            <ac:picMk id="15" creationId="{0B52DAF8-4B67-AB33-BE50-5ED331B71330}"/>
          </ac:picMkLst>
        </pc:picChg>
        <pc:picChg chg="del">
          <ac:chgData name="Nicole Bujosa Perez" userId="S::nicole.bujosa@evertecinc.com::0ce4d214-9a43-40b5-ba38-4c2fcf8aa270" providerId="AD" clId="Web-{4F05AC84-F14C-E783-3935-EF96072ACA15}" dt="2023-03-10T13:56:41.144" v="0"/>
          <ac:picMkLst>
            <pc:docMk/>
            <pc:sldMk cId="1653778508" sldId="287"/>
            <ac:picMk id="16" creationId="{207D24D6-B729-36E1-A875-B26D0A5A71ED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16:13.231" v="40" actId="1076"/>
          <ac:picMkLst>
            <pc:docMk/>
            <pc:sldMk cId="1653778508" sldId="287"/>
            <ac:picMk id="18" creationId="{B53F0E29-3B58-5722-1CB2-CAE4B7AC8FEE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3:57:49.974" v="14" actId="1076"/>
          <ac:picMkLst>
            <pc:docMk/>
            <pc:sldMk cId="1653778508" sldId="287"/>
            <ac:picMk id="19" creationId="{D8A76A1D-BAD8-2951-B569-771FB1FE6B79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16:03.840" v="38" actId="1076"/>
          <ac:picMkLst>
            <pc:docMk/>
            <pc:sldMk cId="1653778508" sldId="287"/>
            <ac:picMk id="20" creationId="{0BF663FF-CB85-C00F-1D7E-6CA5AD535DD2}"/>
          </ac:picMkLst>
        </pc:picChg>
        <pc:picChg chg="add del mod">
          <ac:chgData name="Nicole Bujosa Perez" userId="S::nicole.bujosa@evertecinc.com::0ce4d214-9a43-40b5-ba38-4c2fcf8aa270" providerId="AD" clId="Web-{4F05AC84-F14C-E783-3935-EF96072ACA15}" dt="2023-03-10T14:19:07.891" v="70"/>
          <ac:picMkLst>
            <pc:docMk/>
            <pc:sldMk cId="1653778508" sldId="287"/>
            <ac:picMk id="21" creationId="{77DDF37F-A365-0190-6513-759AFA52F167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19:19.048" v="72" actId="1076"/>
          <ac:picMkLst>
            <pc:docMk/>
            <pc:sldMk cId="1653778508" sldId="287"/>
            <ac:picMk id="22" creationId="{D62F1446-BC5A-2EF9-84C0-C73E71A64020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19:43.079" v="75" actId="1076"/>
          <ac:picMkLst>
            <pc:docMk/>
            <pc:sldMk cId="1653778508" sldId="287"/>
            <ac:picMk id="23" creationId="{20E7614E-1F87-B2BF-47D5-1238BD0DFF56}"/>
          </ac:picMkLst>
        </pc:picChg>
      </pc:sldChg>
      <pc:sldChg chg="addSp delSp modSp">
        <pc:chgData name="Nicole Bujosa Perez" userId="S::nicole.bujosa@evertecinc.com::0ce4d214-9a43-40b5-ba38-4c2fcf8aa270" providerId="AD" clId="Web-{4F05AC84-F14C-E783-3935-EF96072ACA15}" dt="2023-03-10T14:10:24.208" v="31" actId="1076"/>
        <pc:sldMkLst>
          <pc:docMk/>
          <pc:sldMk cId="3797264033" sldId="294"/>
        </pc:sldMkLst>
        <pc:picChg chg="add del mod">
          <ac:chgData name="Nicole Bujosa Perez" userId="S::nicole.bujosa@evertecinc.com::0ce4d214-9a43-40b5-ba38-4c2fcf8aa270" providerId="AD" clId="Web-{4F05AC84-F14C-E783-3935-EF96072ACA15}" dt="2023-03-10T14:07:40.252" v="18"/>
          <ac:picMkLst>
            <pc:docMk/>
            <pc:sldMk cId="3797264033" sldId="294"/>
            <ac:picMk id="2" creationId="{B6C934AE-CB84-310D-E3AB-2112D21BAC7B}"/>
          </ac:picMkLst>
        </pc:picChg>
        <pc:picChg chg="add del mod">
          <ac:chgData name="Nicole Bujosa Perez" userId="S::nicole.bujosa@evertecinc.com::0ce4d214-9a43-40b5-ba38-4c2fcf8aa270" providerId="AD" clId="Web-{4F05AC84-F14C-E783-3935-EF96072ACA15}" dt="2023-03-10T14:08:06.643" v="24"/>
          <ac:picMkLst>
            <pc:docMk/>
            <pc:sldMk cId="3797264033" sldId="294"/>
            <ac:picMk id="3" creationId="{EA8D7159-3948-DDE5-196A-C7BC48C03491}"/>
          </ac:picMkLst>
        </pc:picChg>
        <pc:picChg chg="add mod">
          <ac:chgData name="Nicole Bujosa Perez" userId="S::nicole.bujosa@evertecinc.com::0ce4d214-9a43-40b5-ba38-4c2fcf8aa270" providerId="AD" clId="Web-{4F05AC84-F14C-E783-3935-EF96072ACA15}" dt="2023-03-10T14:10:24.208" v="31" actId="1076"/>
          <ac:picMkLst>
            <pc:docMk/>
            <pc:sldMk cId="3797264033" sldId="294"/>
            <ac:picMk id="4" creationId="{BDCF9BCE-099A-AFB7-3FF7-9BC6FC4E2CEE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10:20.521" v="30" actId="1076"/>
          <ac:picMkLst>
            <pc:docMk/>
            <pc:sldMk cId="3797264033" sldId="294"/>
            <ac:picMk id="11" creationId="{0F26C414-809C-67E7-2F5C-42DB045BDEDD}"/>
          </ac:picMkLst>
        </pc:picChg>
      </pc:sldChg>
      <pc:sldChg chg="delSp modSp">
        <pc:chgData name="Nicole Bujosa Perez" userId="S::nicole.bujosa@evertecinc.com::0ce4d214-9a43-40b5-ba38-4c2fcf8aa270" providerId="AD" clId="Web-{4F05AC84-F14C-E783-3935-EF96072ACA15}" dt="2023-03-10T14:37:53.509" v="181" actId="1076"/>
        <pc:sldMkLst>
          <pc:docMk/>
          <pc:sldMk cId="2358565770" sldId="298"/>
        </pc:sldMkLst>
        <pc:spChg chg="mod">
          <ac:chgData name="Nicole Bujosa Perez" userId="S::nicole.bujosa@evertecinc.com::0ce4d214-9a43-40b5-ba38-4c2fcf8aa270" providerId="AD" clId="Web-{4F05AC84-F14C-E783-3935-EF96072ACA15}" dt="2023-03-10T14:31:14.985" v="130" actId="14100"/>
          <ac:spMkLst>
            <pc:docMk/>
            <pc:sldMk cId="2358565770" sldId="298"/>
            <ac:spMk id="10" creationId="{D2819D8B-09BD-EA08-55AB-737A5A4B0F8F}"/>
          </ac:spMkLst>
        </pc:spChg>
        <pc:spChg chg="mod">
          <ac:chgData name="Nicole Bujosa Perez" userId="S::nicole.bujosa@evertecinc.com::0ce4d214-9a43-40b5-ba38-4c2fcf8aa270" providerId="AD" clId="Web-{4F05AC84-F14C-E783-3935-EF96072ACA15}" dt="2023-03-10T14:37:15.602" v="171" actId="1076"/>
          <ac:spMkLst>
            <pc:docMk/>
            <pc:sldMk cId="2358565770" sldId="298"/>
            <ac:spMk id="12" creationId="{64231D15-636F-C9B6-3178-E203F1EC3D8C}"/>
          </ac:spMkLst>
        </pc:spChg>
        <pc:spChg chg="mod">
          <ac:chgData name="Nicole Bujosa Perez" userId="S::nicole.bujosa@evertecinc.com::0ce4d214-9a43-40b5-ba38-4c2fcf8aa270" providerId="AD" clId="Web-{4F05AC84-F14C-E783-3935-EF96072ACA15}" dt="2023-03-10T14:36:34.836" v="160" actId="1076"/>
          <ac:spMkLst>
            <pc:docMk/>
            <pc:sldMk cId="2358565770" sldId="298"/>
            <ac:spMk id="33" creationId="{CB66D801-D936-9B59-5A34-484EC6F233EC}"/>
          </ac:spMkLst>
        </pc:spChg>
        <pc:spChg chg="mod">
          <ac:chgData name="Nicole Bujosa Perez" userId="S::nicole.bujosa@evertecinc.com::0ce4d214-9a43-40b5-ba38-4c2fcf8aa270" providerId="AD" clId="Web-{4F05AC84-F14C-E783-3935-EF96072ACA15}" dt="2023-03-10T14:37:53.509" v="181" actId="1076"/>
          <ac:spMkLst>
            <pc:docMk/>
            <pc:sldMk cId="2358565770" sldId="298"/>
            <ac:spMk id="34" creationId="{6E5288DE-9178-825E-8953-F5C25D37C2AA}"/>
          </ac:spMkLst>
        </pc:spChg>
        <pc:spChg chg="mod">
          <ac:chgData name="Nicole Bujosa Perez" userId="S::nicole.bujosa@evertecinc.com::0ce4d214-9a43-40b5-ba38-4c2fcf8aa270" providerId="AD" clId="Web-{4F05AC84-F14C-E783-3935-EF96072ACA15}" dt="2023-03-10T14:29:27.998" v="121" actId="14100"/>
          <ac:spMkLst>
            <pc:docMk/>
            <pc:sldMk cId="2358565770" sldId="298"/>
            <ac:spMk id="35" creationId="{6B5EAE10-7955-F793-7A6F-84470EB96CDF}"/>
          </ac:spMkLst>
        </pc:spChg>
        <pc:spChg chg="mod">
          <ac:chgData name="Nicole Bujosa Perez" userId="S::nicole.bujosa@evertecinc.com::0ce4d214-9a43-40b5-ba38-4c2fcf8aa270" providerId="AD" clId="Web-{4F05AC84-F14C-E783-3935-EF96072ACA15}" dt="2023-03-10T14:35:30.740" v="157" actId="1076"/>
          <ac:spMkLst>
            <pc:docMk/>
            <pc:sldMk cId="2358565770" sldId="298"/>
            <ac:spMk id="63" creationId="{EC5B4520-01E5-4FF4-1A4B-C44D39486CB0}"/>
          </ac:spMkLst>
        </pc:spChg>
        <pc:grpChg chg="mod">
          <ac:chgData name="Nicole Bujosa Perez" userId="S::nicole.bujosa@evertecinc.com::0ce4d214-9a43-40b5-ba38-4c2fcf8aa270" providerId="AD" clId="Web-{4F05AC84-F14C-E783-3935-EF96072ACA15}" dt="2023-03-10T14:37:44.665" v="178" actId="1076"/>
          <ac:grpSpMkLst>
            <pc:docMk/>
            <pc:sldMk cId="2358565770" sldId="298"/>
            <ac:grpSpMk id="42" creationId="{48D6D87C-73F2-F60E-6405-D50FA8DC56AC}"/>
          </ac:grpSpMkLst>
        </pc:grpChg>
        <pc:grpChg chg="mod">
          <ac:chgData name="Nicole Bujosa Perez" userId="S::nicole.bujosa@evertecinc.com::0ce4d214-9a43-40b5-ba38-4c2fcf8aa270" providerId="AD" clId="Web-{4F05AC84-F14C-E783-3935-EF96072ACA15}" dt="2023-03-10T14:32:57.581" v="153" actId="1076"/>
          <ac:grpSpMkLst>
            <pc:docMk/>
            <pc:sldMk cId="2358565770" sldId="298"/>
            <ac:grpSpMk id="48" creationId="{F6311C35-35AD-A4C7-62B8-7CFB5077E5C4}"/>
          </ac:grpSpMkLst>
        </pc:grpChg>
        <pc:grpChg chg="mod">
          <ac:chgData name="Nicole Bujosa Perez" userId="S::nicole.bujosa@evertecinc.com::0ce4d214-9a43-40b5-ba38-4c2fcf8aa270" providerId="AD" clId="Web-{4F05AC84-F14C-E783-3935-EF96072ACA15}" dt="2023-03-10T14:37:44.728" v="179" actId="1076"/>
          <ac:grpSpMkLst>
            <pc:docMk/>
            <pc:sldMk cId="2358565770" sldId="298"/>
            <ac:grpSpMk id="54" creationId="{FF7F67B4-7BD6-00BC-B2F6-F65680BD9D82}"/>
          </ac:grpSpMkLst>
        </pc:grpChg>
        <pc:picChg chg="mod">
          <ac:chgData name="Nicole Bujosa Perez" userId="S::nicole.bujosa@evertecinc.com::0ce4d214-9a43-40b5-ba38-4c2fcf8aa270" providerId="AD" clId="Web-{4F05AC84-F14C-E783-3935-EF96072ACA15}" dt="2023-03-10T14:32:38.471" v="147" actId="1076"/>
          <ac:picMkLst>
            <pc:docMk/>
            <pc:sldMk cId="2358565770" sldId="298"/>
            <ac:picMk id="41" creationId="{14DDEF54-727C-CE13-9C0B-819F0E1EFC97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37:32.399" v="174" actId="1076"/>
          <ac:picMkLst>
            <pc:docMk/>
            <pc:sldMk cId="2358565770" sldId="298"/>
            <ac:picMk id="47" creationId="{21E7BEF7-D81F-AF07-70E0-65C400AF115A}"/>
          </ac:picMkLst>
        </pc:picChg>
        <pc:picChg chg="mod">
          <ac:chgData name="Nicole Bujosa Perez" userId="S::nicole.bujosa@evertecinc.com::0ce4d214-9a43-40b5-ba38-4c2fcf8aa270" providerId="AD" clId="Web-{4F05AC84-F14C-E783-3935-EF96072ACA15}" dt="2023-03-10T14:32:57.534" v="152" actId="1076"/>
          <ac:picMkLst>
            <pc:docMk/>
            <pc:sldMk cId="2358565770" sldId="298"/>
            <ac:picMk id="53" creationId="{DA7B27F5-5C38-F9DB-6C52-FFBDD3D56749}"/>
          </ac:picMkLst>
        </pc:picChg>
        <pc:cxnChg chg="del mod">
          <ac:chgData name="Nicole Bujosa Perez" userId="S::nicole.bujosa@evertecinc.com::0ce4d214-9a43-40b5-ba38-4c2fcf8aa270" providerId="AD" clId="Web-{4F05AC84-F14C-E783-3935-EF96072ACA15}" dt="2023-03-10T14:31:02.438" v="127"/>
          <ac:cxnSpMkLst>
            <pc:docMk/>
            <pc:sldMk cId="2358565770" sldId="298"/>
            <ac:cxnSpMk id="17" creationId="{3B3F4015-262F-2136-D50E-171BD243F333}"/>
          </ac:cxnSpMkLst>
        </pc:cxnChg>
        <pc:cxnChg chg="mod">
          <ac:chgData name="Nicole Bujosa Perez" userId="S::nicole.bujosa@evertecinc.com::0ce4d214-9a43-40b5-ba38-4c2fcf8aa270" providerId="AD" clId="Web-{4F05AC84-F14C-E783-3935-EF96072ACA15}" dt="2023-03-10T14:37:15.524" v="170" actId="1076"/>
          <ac:cxnSpMkLst>
            <pc:docMk/>
            <pc:sldMk cId="2358565770" sldId="298"/>
            <ac:cxnSpMk id="18" creationId="{21AF23DC-F175-C6D1-A04D-639C5E5FEAF0}"/>
          </ac:cxnSpMkLst>
        </pc:cxnChg>
        <pc:cxnChg chg="del mod">
          <ac:chgData name="Nicole Bujosa Perez" userId="S::nicole.bujosa@evertecinc.com::0ce4d214-9a43-40b5-ba38-4c2fcf8aa270" providerId="AD" clId="Web-{4F05AC84-F14C-E783-3935-EF96072ACA15}" dt="2023-03-10T14:37:49.384" v="180"/>
          <ac:cxnSpMkLst>
            <pc:docMk/>
            <pc:sldMk cId="2358565770" sldId="298"/>
            <ac:cxnSpMk id="19" creationId="{78E68F91-C111-5E2C-1C10-95060CF53BD1}"/>
          </ac:cxnSpMkLst>
        </pc:cxnChg>
        <pc:cxnChg chg="mod">
          <ac:chgData name="Nicole Bujosa Perez" userId="S::nicole.bujosa@evertecinc.com::0ce4d214-9a43-40b5-ba38-4c2fcf8aa270" providerId="AD" clId="Web-{4F05AC84-F14C-E783-3935-EF96072ACA15}" dt="2023-03-10T14:31:14.985" v="130" actId="14100"/>
          <ac:cxnSpMkLst>
            <pc:docMk/>
            <pc:sldMk cId="2358565770" sldId="298"/>
            <ac:cxnSpMk id="29" creationId="{4122F96D-AD3D-630E-467E-2CF132B7B0B5}"/>
          </ac:cxnSpMkLst>
        </pc:cxnChg>
      </pc:sldChg>
    </pc:docChg>
  </pc:docChgLst>
  <pc:docChgLst>
    <pc:chgData name="Karen Serra Lopez" userId="56a909ea-b7b7-4faf-8664-0f6c8ab3a224" providerId="ADAL" clId="{FC52C5E1-5945-4A13-A132-0ACC1BABDA12}"/>
    <pc:docChg chg="custSel modSld">
      <pc:chgData name="Karen Serra Lopez" userId="56a909ea-b7b7-4faf-8664-0f6c8ab3a224" providerId="ADAL" clId="{FC52C5E1-5945-4A13-A132-0ACC1BABDA12}" dt="2024-05-30T18:09:08.442" v="8" actId="1076"/>
      <pc:docMkLst>
        <pc:docMk/>
      </pc:docMkLst>
      <pc:sldChg chg="addSp delSp modSp mod">
        <pc:chgData name="Karen Serra Lopez" userId="56a909ea-b7b7-4faf-8664-0f6c8ab3a224" providerId="ADAL" clId="{FC52C5E1-5945-4A13-A132-0ACC1BABDA12}" dt="2024-05-30T18:09:08.442" v="8" actId="1076"/>
        <pc:sldMkLst>
          <pc:docMk/>
          <pc:sldMk cId="0" sldId="268"/>
        </pc:sldMkLst>
        <pc:spChg chg="mod">
          <ac:chgData name="Karen Serra Lopez" userId="56a909ea-b7b7-4faf-8664-0f6c8ab3a224" providerId="ADAL" clId="{FC52C5E1-5945-4A13-A132-0ACC1BABDA12}" dt="2024-05-30T18:08:46.645" v="0" actId="20577"/>
          <ac:spMkLst>
            <pc:docMk/>
            <pc:sldMk cId="0" sldId="268"/>
            <ac:spMk id="420" creationId="{00000000-0000-0000-0000-000000000000}"/>
          </ac:spMkLst>
        </pc:spChg>
        <pc:picChg chg="add mod">
          <ac:chgData name="Karen Serra Lopez" userId="56a909ea-b7b7-4faf-8664-0f6c8ab3a224" providerId="ADAL" clId="{FC52C5E1-5945-4A13-A132-0ACC1BABDA12}" dt="2024-05-30T18:08:54.325" v="2" actId="1076"/>
          <ac:picMkLst>
            <pc:docMk/>
            <pc:sldMk cId="0" sldId="268"/>
            <ac:picMk id="2" creationId="{471BA565-093F-352E-CD54-2505D3CF88D7}"/>
          </ac:picMkLst>
        </pc:picChg>
        <pc:picChg chg="add mod">
          <ac:chgData name="Karen Serra Lopez" userId="56a909ea-b7b7-4faf-8664-0f6c8ab3a224" providerId="ADAL" clId="{FC52C5E1-5945-4A13-A132-0ACC1BABDA12}" dt="2024-05-30T18:09:08.442" v="8" actId="1076"/>
          <ac:picMkLst>
            <pc:docMk/>
            <pc:sldMk cId="0" sldId="268"/>
            <ac:picMk id="3" creationId="{557465BA-5055-1183-9A3D-425A0BCB9805}"/>
          </ac:picMkLst>
        </pc:picChg>
        <pc:picChg chg="del">
          <ac:chgData name="Karen Serra Lopez" userId="56a909ea-b7b7-4faf-8664-0f6c8ab3a224" providerId="ADAL" clId="{FC52C5E1-5945-4A13-A132-0ACC1BABDA12}" dt="2024-05-30T18:09:01.424" v="5" actId="478"/>
          <ac:picMkLst>
            <pc:docMk/>
            <pc:sldMk cId="0" sldId="268"/>
            <ac:picMk id="423" creationId="{00000000-0000-0000-0000-000000000000}"/>
          </ac:picMkLst>
        </pc:picChg>
      </pc:sldChg>
    </pc:docChg>
  </pc:docChgLst>
</pc:chgInfo>
</file>

<file path=ppt/comments/modernComment_12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2BAE68-39DD-4AA9-A276-2AEA4EB51F23}" authorId="{1923F9F1-F8F3-D636-1C5D-133EFD84E05F}" created="2024-06-27T21:02:53.47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90"/>
      <ac:picMk id="9" creationId="{D0F4DCE8-707F-255C-CDAE-7CFE8D0DC36D}"/>
    </ac:deMkLst>
    <p188:txBody>
      <a:bodyPr/>
      <a:lstStyle/>
      <a:p>
        <a:r>
          <a:rPr lang="en-US"/>
          <a:t>[@Nicole Bujosa Perez]  hay que cambiar esta pantalla por la que se parece a pay a business que no tiene la lista completa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58a7e35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58a7e35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58a7e3528_0_1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158a7e3528_0_1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Browser will prompt user to return to ATH </a:t>
            </a:r>
            <a:r>
              <a:rPr lang="en-US" sz="1100" i="0" u="none" strike="noStrike" cap="none" err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Móvil</a:t>
            </a:r>
            <a:r>
              <a:rPr lang="en-US" sz="11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app</a:t>
            </a:r>
            <a:endParaRPr lang="en-US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58a7e3528_0_1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58a7e3528_0_1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Tambien </a:t>
            </a:r>
            <a:r>
              <a:rPr lang="en-US" err="1"/>
              <a:t>existe</a:t>
            </a:r>
            <a:r>
              <a:rPr lang="en-US"/>
              <a:t> QR Code del </a:t>
            </a:r>
            <a:r>
              <a:rPr lang="en-US" err="1"/>
              <a:t>pATH</a:t>
            </a:r>
            <a:r>
              <a:rPr lang="en-US"/>
              <a:t> que </a:t>
            </a:r>
            <a:r>
              <a:rPr lang="en-US" err="1"/>
              <a:t>lleva</a:t>
            </a:r>
            <a:r>
              <a:rPr lang="en-US"/>
              <a:t> </a:t>
            </a:r>
            <a:r>
              <a:rPr lang="en-US" err="1"/>
              <a:t>directo</a:t>
            </a:r>
            <a:r>
              <a:rPr lang="en-US"/>
              <a:t> al </a:t>
            </a:r>
            <a:r>
              <a:rPr lang="en-US" err="1"/>
              <a:t>pATH</a:t>
            </a:r>
            <a:r>
              <a:rPr lang="en-US"/>
              <a:t> sin </a:t>
            </a:r>
            <a:r>
              <a:rPr lang="en-US" err="1"/>
              <a:t>tener</a:t>
            </a:r>
            <a:r>
              <a:rPr lang="en-US"/>
              <a:t> que </a:t>
            </a:r>
            <a:r>
              <a:rPr lang="en-US" err="1"/>
              <a:t>buscarlo</a:t>
            </a:r>
            <a:r>
              <a:rPr lang="en-US"/>
              <a:t>. El </a:t>
            </a:r>
            <a:r>
              <a:rPr lang="en-US" err="1"/>
              <a:t>cliente</a:t>
            </a:r>
            <a:r>
              <a:rPr lang="en-US"/>
              <a:t> solo </a:t>
            </a:r>
            <a:r>
              <a:rPr lang="en-US" err="1"/>
              <a:t>entra</a:t>
            </a:r>
            <a:r>
              <a:rPr lang="en-US"/>
              <a:t> la </a:t>
            </a:r>
            <a:r>
              <a:rPr lang="en-US" err="1"/>
              <a:t>cantidad</a:t>
            </a:r>
            <a:r>
              <a:rPr lang="en-US"/>
              <a:t> a </a:t>
            </a:r>
            <a:r>
              <a:rPr lang="en-US" err="1"/>
              <a:t>pagar</a:t>
            </a:r>
            <a:r>
              <a:rPr lang="en-US"/>
              <a:t> al ATH Business, </a:t>
            </a:r>
            <a:r>
              <a:rPr lang="en-US" err="1"/>
              <a:t>confirma</a:t>
            </a:r>
            <a:r>
              <a:rPr lang="en-US"/>
              <a:t> y </a:t>
            </a:r>
            <a:r>
              <a:rPr lang="en-US" err="1"/>
              <a:t>listo</a:t>
            </a:r>
            <a:r>
              <a:rPr lang="en-US"/>
              <a:t>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58a7e3528_0_1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58a7e3528_0_1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Hay </a:t>
            </a:r>
            <a:r>
              <a:rPr lang="en-US" err="1"/>
              <a:t>comercios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ATH Business que </a:t>
            </a:r>
            <a:r>
              <a:rPr lang="en-US" err="1"/>
              <a:t>han</a:t>
            </a:r>
            <a:r>
              <a:rPr lang="en-US"/>
              <a:t> </a:t>
            </a:r>
            <a:r>
              <a:rPr lang="en-US" err="1"/>
              <a:t>integrado</a:t>
            </a:r>
            <a:r>
              <a:rPr lang="en-US"/>
              <a:t> </a:t>
            </a:r>
            <a:r>
              <a:rPr lang="en-US" err="1"/>
              <a:t>el</a:t>
            </a:r>
            <a:r>
              <a:rPr lang="en-US"/>
              <a:t> </a:t>
            </a:r>
            <a:r>
              <a:rPr lang="en-US" err="1"/>
              <a:t>boton</a:t>
            </a:r>
            <a:r>
              <a:rPr lang="en-US"/>
              <a:t> de </a:t>
            </a:r>
            <a:r>
              <a:rPr lang="en-US" err="1"/>
              <a:t>pago</a:t>
            </a:r>
            <a:r>
              <a:rPr lang="en-US"/>
              <a:t> a </a:t>
            </a:r>
            <a:r>
              <a:rPr lang="en-US" err="1"/>
              <a:t>su</a:t>
            </a:r>
            <a:r>
              <a:rPr lang="en-US"/>
              <a:t> app o </a:t>
            </a:r>
            <a:r>
              <a:rPr lang="en-US" err="1"/>
              <a:t>pagina</a:t>
            </a:r>
            <a:r>
              <a:rPr lang="en-US"/>
              <a:t> web para </a:t>
            </a:r>
            <a:r>
              <a:rPr lang="en-US" err="1"/>
              <a:t>aceptar</a:t>
            </a:r>
            <a:r>
              <a:rPr lang="en-US"/>
              <a:t> </a:t>
            </a:r>
            <a:r>
              <a:rPr lang="en-US" err="1"/>
              <a:t>pagos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ATHM.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58a7e3528_0_1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58a7e3528_0_1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58a7e3528_0_1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58a7e3528_0_1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158a7e3528_0_2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158a7e3528_0_2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58a7e3528_0_2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158a7e3528_0_2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58a7e3528_0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158a7e3528_0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58a7e35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58a7e35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79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58a7e352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58a7e352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58a7e352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58a7e352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58a7e3528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58a7e3528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Minimum iOS 13 &amp; Android 6 (</a:t>
            </a:r>
            <a:r>
              <a:rPr lang="en-US" err="1"/>
              <a:t>feb</a:t>
            </a:r>
            <a:r>
              <a:rPr lang="en-US"/>
              <a:t> 2022)</a:t>
            </a:r>
            <a:endParaRPr lang="es-E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Solo disponible </a:t>
            </a:r>
            <a:r>
              <a:rPr lang="es-ES" err="1"/>
              <a:t>en</a:t>
            </a:r>
            <a:r>
              <a:rPr lang="es-ES"/>
              <a:t> </a:t>
            </a:r>
            <a:r>
              <a:rPr lang="es-ES" err="1"/>
              <a:t>dispositivos</a:t>
            </a:r>
            <a:r>
              <a:rPr lang="es-ES"/>
              <a:t> </a:t>
            </a:r>
            <a:r>
              <a:rPr lang="es-ES" err="1"/>
              <a:t>móviles</a:t>
            </a:r>
            <a:r>
              <a:rPr lang="es-ES"/>
              <a:t>. No Web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58a7e3528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58a7e3528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passcode es </a:t>
            </a:r>
            <a:r>
              <a:rPr lang="en-US" err="1"/>
              <a:t>unico</a:t>
            </a:r>
            <a:r>
              <a:rPr lang="en-US"/>
              <a:t> de la </a:t>
            </a:r>
            <a:r>
              <a:rPr lang="en-US" err="1"/>
              <a:t>aplicación</a:t>
            </a:r>
            <a:r>
              <a:rPr lang="en-US"/>
              <a:t> de ATHM. No </a:t>
            </a:r>
            <a:r>
              <a:rPr lang="en-US" err="1"/>
              <a:t>tiene</a:t>
            </a:r>
            <a:r>
              <a:rPr lang="en-US"/>
              <a:t> que ser </a:t>
            </a:r>
            <a:r>
              <a:rPr lang="en-US" err="1"/>
              <a:t>el</a:t>
            </a:r>
            <a:r>
              <a:rPr lang="en-US"/>
              <a:t> del </a:t>
            </a:r>
            <a:r>
              <a:rPr lang="en-US" err="1"/>
              <a:t>dispositivo</a:t>
            </a:r>
            <a:r>
              <a:rPr lang="en-US"/>
              <a:t> </a:t>
            </a:r>
            <a:r>
              <a:rPr lang="en-US" err="1"/>
              <a:t>movil</a:t>
            </a:r>
            <a:r>
              <a:rPr lang="en-US"/>
              <a:t>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58a7e3528_0_1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58a7e3528_0_1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58a7e3528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58a7e3528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58a7e3528_0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58a7e3528_0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58a7e3528_0_1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58a7e3528_0_1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8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24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20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8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8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8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8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8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8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24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20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8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8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8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8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8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_1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717475" y="2128275"/>
            <a:ext cx="3850800" cy="22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1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/>
          <p:nvPr/>
        </p:nvSpPr>
        <p:spPr>
          <a:xfrm>
            <a:off x="0" y="4600550"/>
            <a:ext cx="9144000" cy="543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2"/>
          </p:nvPr>
        </p:nvSpPr>
        <p:spPr>
          <a:xfrm>
            <a:off x="4602325" y="2128275"/>
            <a:ext cx="3824100" cy="22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1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720000" y="2722300"/>
            <a:ext cx="2907600" cy="12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7475" y="1215625"/>
            <a:ext cx="33867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2" name="Google Shape;122;p25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/>
          <p:nvPr/>
        </p:nvSpPr>
        <p:spPr>
          <a:xfrm>
            <a:off x="0" y="0"/>
            <a:ext cx="13353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5"/>
          <p:cNvSpPr/>
          <p:nvPr/>
        </p:nvSpPr>
        <p:spPr>
          <a:xfrm>
            <a:off x="7808700" y="0"/>
            <a:ext cx="13353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732450" y="3892239"/>
            <a:ext cx="2336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2"/>
          </p:nvPr>
        </p:nvSpPr>
        <p:spPr>
          <a:xfrm>
            <a:off x="3403800" y="3892239"/>
            <a:ext cx="2336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3"/>
          </p:nvPr>
        </p:nvSpPr>
        <p:spPr>
          <a:xfrm>
            <a:off x="6075150" y="3892239"/>
            <a:ext cx="2336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377975"/>
            <a:ext cx="2361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 idx="5" hasCustomPrompt="1"/>
          </p:nvPr>
        </p:nvSpPr>
        <p:spPr>
          <a:xfrm>
            <a:off x="3391350" y="3377975"/>
            <a:ext cx="2361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6" hasCustomPrompt="1"/>
          </p:nvPr>
        </p:nvSpPr>
        <p:spPr>
          <a:xfrm>
            <a:off x="6062700" y="3377975"/>
            <a:ext cx="2361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title" idx="2"/>
          </p:nvPr>
        </p:nvSpPr>
        <p:spPr>
          <a:xfrm>
            <a:off x="720000" y="278940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720000" y="321242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3"/>
          </p:nvPr>
        </p:nvSpPr>
        <p:spPr>
          <a:xfrm>
            <a:off x="3361363" y="278940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4"/>
          </p:nvPr>
        </p:nvSpPr>
        <p:spPr>
          <a:xfrm>
            <a:off x="3361362" y="321242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5"/>
          </p:nvPr>
        </p:nvSpPr>
        <p:spPr>
          <a:xfrm>
            <a:off x="6002725" y="278940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6"/>
          </p:nvPr>
        </p:nvSpPr>
        <p:spPr>
          <a:xfrm>
            <a:off x="6002725" y="321242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/>
          <p:nvPr/>
        </p:nvSpPr>
        <p:spPr>
          <a:xfrm>
            <a:off x="4867175" y="4600550"/>
            <a:ext cx="4276800" cy="5430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0" y="4600550"/>
            <a:ext cx="720000" cy="5430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subTitle" idx="1"/>
          </p:nvPr>
        </p:nvSpPr>
        <p:spPr>
          <a:xfrm>
            <a:off x="4836550" y="2723700"/>
            <a:ext cx="29472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4836550" y="1247125"/>
            <a:ext cx="18276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14241"/>
              </a:buClr>
              <a:buSzPts val="2800"/>
              <a:buNone/>
              <a:defRPr>
                <a:solidFill>
                  <a:srgbClr val="41424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0" y="4600550"/>
            <a:ext cx="9144000" cy="5430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/>
          <p:nvPr/>
        </p:nvSpPr>
        <p:spPr>
          <a:xfrm>
            <a:off x="0" y="0"/>
            <a:ext cx="9144000" cy="5430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title" idx="2"/>
          </p:nvPr>
        </p:nvSpPr>
        <p:spPr>
          <a:xfrm>
            <a:off x="1352014" y="2958650"/>
            <a:ext cx="25929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1"/>
          </p:nvPr>
        </p:nvSpPr>
        <p:spPr>
          <a:xfrm>
            <a:off x="1352025" y="3381675"/>
            <a:ext cx="2592900" cy="8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title" idx="3"/>
          </p:nvPr>
        </p:nvSpPr>
        <p:spPr>
          <a:xfrm>
            <a:off x="5199089" y="2958650"/>
            <a:ext cx="25929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4"/>
          </p:nvPr>
        </p:nvSpPr>
        <p:spPr>
          <a:xfrm>
            <a:off x="5199100" y="3381675"/>
            <a:ext cx="2592900" cy="8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414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 idx="2"/>
          </p:nvPr>
        </p:nvSpPr>
        <p:spPr>
          <a:xfrm>
            <a:off x="1488910" y="1654388"/>
            <a:ext cx="2684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1488910" y="2001225"/>
            <a:ext cx="222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 idx="3"/>
          </p:nvPr>
        </p:nvSpPr>
        <p:spPr>
          <a:xfrm>
            <a:off x="4972631" y="1654397"/>
            <a:ext cx="26850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4"/>
          </p:nvPr>
        </p:nvSpPr>
        <p:spPr>
          <a:xfrm>
            <a:off x="5431331" y="2001225"/>
            <a:ext cx="222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 idx="5"/>
          </p:nvPr>
        </p:nvSpPr>
        <p:spPr>
          <a:xfrm>
            <a:off x="1488910" y="3449813"/>
            <a:ext cx="2684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6"/>
          </p:nvPr>
        </p:nvSpPr>
        <p:spPr>
          <a:xfrm>
            <a:off x="1488910" y="3796750"/>
            <a:ext cx="222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7"/>
          </p:nvPr>
        </p:nvSpPr>
        <p:spPr>
          <a:xfrm>
            <a:off x="4972631" y="3449856"/>
            <a:ext cx="26850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8"/>
          </p:nvPr>
        </p:nvSpPr>
        <p:spPr>
          <a:xfrm>
            <a:off x="5431331" y="3796775"/>
            <a:ext cx="222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/>
          <p:nvPr/>
        </p:nvSpPr>
        <p:spPr>
          <a:xfrm>
            <a:off x="-700" y="0"/>
            <a:ext cx="9144000" cy="10767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18/10/relationships/comments" Target="../comments/modernComment_122_0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cid:18ed277bd10f9877927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cid:18ed277bd10f9877927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22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11" Type="http://schemas.openxmlformats.org/officeDocument/2006/relationships/image" Target="../media/image27.png"/><Relationship Id="rId5" Type="http://schemas.openxmlformats.org/officeDocument/2006/relationships/image" Target="../media/image60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cid:18ed283fb995dcd8d281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cid:18ed277bd10f98779271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cid:18ed277bd10f9877927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20.jpeg"/><Relationship Id="rId5" Type="http://schemas.openxmlformats.org/officeDocument/2006/relationships/image" Target="../media/image2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cid:18ed277bd10f987792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31.png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24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t="76529"/>
          <a:stretch/>
        </p:blipFill>
        <p:spPr>
          <a:xfrm>
            <a:off x="5016616" y="3712900"/>
            <a:ext cx="4113184" cy="1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b="78549"/>
          <a:stretch/>
        </p:blipFill>
        <p:spPr>
          <a:xfrm>
            <a:off x="0" y="0"/>
            <a:ext cx="4500549" cy="1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824" y="2003936"/>
            <a:ext cx="4670373" cy="113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6693575" y="7664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A479525-E808-7FF6-F0D4-823E089B5803}"/>
              </a:ext>
            </a:extLst>
          </p:cNvPr>
          <p:cNvGrpSpPr/>
          <p:nvPr/>
        </p:nvGrpSpPr>
        <p:grpSpPr>
          <a:xfrm>
            <a:off x="493251" y="1144768"/>
            <a:ext cx="7655672" cy="2948571"/>
            <a:chOff x="493251" y="1144768"/>
            <a:chExt cx="7655672" cy="29485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12A8EA-51AF-71A2-CFB7-9BE50DD966C7}"/>
                </a:ext>
              </a:extLst>
            </p:cNvPr>
            <p:cNvGrpSpPr/>
            <p:nvPr/>
          </p:nvGrpSpPr>
          <p:grpSpPr>
            <a:xfrm>
              <a:off x="493251" y="1144768"/>
              <a:ext cx="7655672" cy="2948571"/>
              <a:chOff x="493251" y="1144768"/>
              <a:chExt cx="7655672" cy="2948571"/>
            </a:xfrm>
          </p:grpSpPr>
          <p:pic>
            <p:nvPicPr>
              <p:cNvPr id="1026" name="Picture 6">
                <a:extLst>
                  <a:ext uri="{FF2B5EF4-FFF2-40B4-BE49-F238E27FC236}">
                    <a16:creationId xmlns:a16="http://schemas.microsoft.com/office/drawing/2014/main" id="{48D1B5B2-07EA-263D-F904-FAE33C66F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51" y="1144768"/>
                <a:ext cx="7655672" cy="2948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4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51AC93F-7107-8C32-FC1E-2C2F93BDB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80" t="12798" r="85060" b="67960"/>
              <a:stretch/>
            </p:blipFill>
            <p:spPr>
              <a:xfrm>
                <a:off x="624719" y="1600200"/>
                <a:ext cx="1122829" cy="632011"/>
              </a:xfrm>
              <a:prstGeom prst="rect">
                <a:avLst/>
              </a:prstGeom>
            </p:spPr>
          </p:pic>
        </p:grpSp>
        <p:pic>
          <p:nvPicPr>
            <p:cNvPr id="6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F585E77-23DA-766C-CFA0-12C7D79C9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15" t="39560" r="38883" b="50315"/>
            <a:stretch/>
          </p:blipFill>
          <p:spPr>
            <a:xfrm>
              <a:off x="5305401" y="2489519"/>
              <a:ext cx="416323" cy="292079"/>
            </a:xfrm>
            <a:prstGeom prst="rect">
              <a:avLst/>
            </a:prstGeom>
          </p:spPr>
        </p:pic>
      </p:grpSp>
      <p:sp>
        <p:nvSpPr>
          <p:cNvPr id="345" name="Google Shape;345;p36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6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Donations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7" name="Google Shape;347;p36"/>
          <p:cNvPicPr preferRelativeResize="0"/>
          <p:nvPr/>
        </p:nvPicPr>
        <p:blipFill rotWithShape="1">
          <a:blip r:embed="rId6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0" name="Google Shape;350;p36"/>
          <p:cNvSpPr txBox="1"/>
          <p:nvPr/>
        </p:nvSpPr>
        <p:spPr>
          <a:xfrm>
            <a:off x="466584" y="4102515"/>
            <a:ext cx="1439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Donate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1913549" y="4039843"/>
            <a:ext cx="1620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Search and 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choose non-profit organization’s pATH 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from list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36"/>
          <p:cNvSpPr txBox="1"/>
          <p:nvPr/>
        </p:nvSpPr>
        <p:spPr>
          <a:xfrm>
            <a:off x="3574256" y="4067761"/>
            <a:ext cx="1440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Enter donation 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Min: $1.00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Max: $1,500</a:t>
            </a:r>
            <a:endParaRPr sz="80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6763965" y="4095790"/>
            <a:ext cx="144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35;p35">
            <a:extLst>
              <a:ext uri="{FF2B5EF4-FFF2-40B4-BE49-F238E27FC236}">
                <a16:creationId xmlns:a16="http://schemas.microsoft.com/office/drawing/2014/main" id="{02297840-9ADD-F099-463D-C684AD71AB21}"/>
              </a:ext>
            </a:extLst>
          </p:cNvPr>
          <p:cNvSpPr txBox="1"/>
          <p:nvPr/>
        </p:nvSpPr>
        <p:spPr>
          <a:xfrm>
            <a:off x="5276266" y="4102515"/>
            <a:ext cx="139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Review and complete </a:t>
            </a:r>
            <a:r>
              <a:rPr lang="en" sz="8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0F4DCE8-707F-255C-CDAE-7CFE8D0DC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395" y="1167734"/>
            <a:ext cx="1861304" cy="295683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135A9E0-722F-FFB0-E770-F06217D8C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049" y="1176064"/>
            <a:ext cx="1861304" cy="295683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7A3256-4752-C885-B214-3B0C243A7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337" y="1141816"/>
            <a:ext cx="1861304" cy="295683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052100D-F500-4ABC-A5DB-27B5AA008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980" y="1121223"/>
            <a:ext cx="1861304" cy="2956834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7E0C053D-FB14-B09D-3B8A-B7C436898372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4" y="1167734"/>
            <a:ext cx="1335434" cy="288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3A656-C738-3488-2665-DE77BA14B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56" y="1496826"/>
            <a:ext cx="1167375" cy="63201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7F92232-BD6F-68C1-A7BA-C298CD986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13" y="1121223"/>
            <a:ext cx="1873294" cy="2975796"/>
          </a:xfrm>
          <a:prstGeom prst="rect">
            <a:avLst/>
          </a:prstGeom>
        </p:spPr>
      </p:pic>
      <p:pic>
        <p:nvPicPr>
          <p:cNvPr id="16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2FFE36AA-9DB4-F374-0A16-3BF22E5C524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4289" y="2845315"/>
            <a:ext cx="635742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QR Code Payments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7" name="Google Shape;367;p37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8" name="Google Shape;368;p37"/>
          <p:cNvSpPr txBox="1"/>
          <p:nvPr/>
        </p:nvSpPr>
        <p:spPr>
          <a:xfrm>
            <a:off x="131108" y="4141952"/>
            <a:ext cx="1495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QR</a:t>
            </a:r>
            <a:r>
              <a:rPr lang="en" sz="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’ button</a:t>
            </a:r>
            <a:endParaRPr/>
          </a:p>
        </p:txBody>
      </p:sp>
      <p:sp>
        <p:nvSpPr>
          <p:cNvPr id="371" name="Google Shape;371;p37"/>
          <p:cNvSpPr txBox="1"/>
          <p:nvPr/>
        </p:nvSpPr>
        <p:spPr>
          <a:xfrm>
            <a:off x="1721327" y="3922150"/>
            <a:ext cx="102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Scan ATH Móvil QR code 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at participating merchants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2622975" y="4090950"/>
            <a:ext cx="128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Enter manually</a:t>
            </a:r>
            <a:r>
              <a:rPr lang="en" sz="7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if having trouble scanning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73" name="Google Shape;373;p37"/>
          <p:cNvGrpSpPr/>
          <p:nvPr/>
        </p:nvGrpSpPr>
        <p:grpSpPr>
          <a:xfrm>
            <a:off x="1626465" y="1216989"/>
            <a:ext cx="2480563" cy="2924960"/>
            <a:chOff x="4932616" y="1359188"/>
            <a:chExt cx="2427165" cy="2861997"/>
          </a:xfrm>
        </p:grpSpPr>
        <p:grpSp>
          <p:nvGrpSpPr>
            <p:cNvPr id="374" name="Google Shape;374;p37"/>
            <p:cNvGrpSpPr/>
            <p:nvPr/>
          </p:nvGrpSpPr>
          <p:grpSpPr>
            <a:xfrm>
              <a:off x="4932616" y="1359188"/>
              <a:ext cx="1771302" cy="2679970"/>
              <a:chOff x="4932550" y="1359175"/>
              <a:chExt cx="1994934" cy="3018324"/>
            </a:xfrm>
          </p:grpSpPr>
          <p:pic>
            <p:nvPicPr>
              <p:cNvPr id="375" name="Google Shape;375;p37"/>
              <p:cNvPicPr preferRelativeResize="0"/>
              <p:nvPr/>
            </p:nvPicPr>
            <p:blipFill rotWithShape="1">
              <a:blip r:embed="rId4">
                <a:alphaModFix/>
              </a:blip>
              <a:srcRect r="4315"/>
              <a:stretch/>
            </p:blipFill>
            <p:spPr>
              <a:xfrm>
                <a:off x="5249750" y="1417575"/>
                <a:ext cx="1360500" cy="2850000"/>
              </a:xfrm>
              <a:prstGeom prst="roundRect">
                <a:avLst>
                  <a:gd name="adj" fmla="val 11605"/>
                </a:avLst>
              </a:prstGeom>
              <a:noFill/>
              <a:ln>
                <a:noFill/>
              </a:ln>
            </p:spPr>
          </p:pic>
          <p:pic>
            <p:nvPicPr>
              <p:cNvPr id="376" name="Google Shape;376;p3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932550" y="1359175"/>
                <a:ext cx="1994934" cy="301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7" name="Google Shape;377;p37"/>
            <p:cNvGrpSpPr/>
            <p:nvPr/>
          </p:nvGrpSpPr>
          <p:grpSpPr>
            <a:xfrm>
              <a:off x="5772180" y="1751052"/>
              <a:ext cx="1587600" cy="2470132"/>
              <a:chOff x="7222080" y="1840827"/>
              <a:chExt cx="1587600" cy="2470132"/>
            </a:xfrm>
          </p:grpSpPr>
          <p:pic>
            <p:nvPicPr>
              <p:cNvPr id="378" name="Google Shape;378;p37"/>
              <p:cNvPicPr preferRelativeResize="0"/>
              <p:nvPr/>
            </p:nvPicPr>
            <p:blipFill rotWithShape="1">
              <a:blip r:embed="rId6">
                <a:alphaModFix/>
              </a:blip>
              <a:srcRect t="2191" r="3642" b="1245"/>
              <a:stretch/>
            </p:blipFill>
            <p:spPr>
              <a:xfrm>
                <a:off x="7468229" y="1883275"/>
                <a:ext cx="1095300" cy="2306100"/>
              </a:xfrm>
              <a:prstGeom prst="roundRect">
                <a:avLst>
                  <a:gd name="adj" fmla="val 13968"/>
                </a:avLst>
              </a:prstGeom>
              <a:noFill/>
              <a:ln>
                <a:noFill/>
              </a:ln>
            </p:spPr>
          </p:pic>
          <p:pic>
            <p:nvPicPr>
              <p:cNvPr id="379" name="Google Shape;379;p3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22080" y="1840827"/>
                <a:ext cx="1587600" cy="24701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81" name="Google Shape;381;p37"/>
          <p:cNvSpPr txBox="1"/>
          <p:nvPr/>
        </p:nvSpPr>
        <p:spPr>
          <a:xfrm>
            <a:off x="4097924" y="4137150"/>
            <a:ext cx="2767219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Review payment 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add tip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(if available)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7">
            <a:alphaModFix/>
          </a:blip>
          <a:srcRect l="-12172" t="1800" r="-12159" b="-1800"/>
          <a:stretch/>
        </p:blipFill>
        <p:spPr>
          <a:xfrm>
            <a:off x="6939650" y="1217000"/>
            <a:ext cx="2007625" cy="2987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466;p41">
            <a:extLst>
              <a:ext uri="{FF2B5EF4-FFF2-40B4-BE49-F238E27FC236}">
                <a16:creationId xmlns:a16="http://schemas.microsoft.com/office/drawing/2014/main" id="{2ACD9EB4-5EC9-E043-8014-DC426ED87ADB}"/>
              </a:ext>
            </a:extLst>
          </p:cNvPr>
          <p:cNvSpPr txBox="1"/>
          <p:nvPr/>
        </p:nvSpPr>
        <p:spPr>
          <a:xfrm>
            <a:off x="7586462" y="4174098"/>
            <a:ext cx="71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C621B7-A7C0-ABCF-F0A5-56538F8C7BE5}"/>
              </a:ext>
            </a:extLst>
          </p:cNvPr>
          <p:cNvGrpSpPr/>
          <p:nvPr/>
        </p:nvGrpSpPr>
        <p:grpSpPr>
          <a:xfrm>
            <a:off x="4050515" y="1232616"/>
            <a:ext cx="1432008" cy="2941482"/>
            <a:chOff x="4050515" y="1232616"/>
            <a:chExt cx="1432008" cy="2941482"/>
          </a:xfrm>
        </p:grpSpPr>
        <p:grpSp>
          <p:nvGrpSpPr>
            <p:cNvPr id="383" name="Google Shape;383;p37"/>
            <p:cNvGrpSpPr/>
            <p:nvPr/>
          </p:nvGrpSpPr>
          <p:grpSpPr>
            <a:xfrm>
              <a:off x="4050515" y="1232616"/>
              <a:ext cx="1432008" cy="2941482"/>
              <a:chOff x="5616600" y="1200469"/>
              <a:chExt cx="1432008" cy="2941482"/>
            </a:xfrm>
          </p:grpSpPr>
          <p:pic>
            <p:nvPicPr>
              <p:cNvPr id="384" name="Google Shape;384;p37" descr="A screenshot of a cell phone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616600" y="1200469"/>
                <a:ext cx="1432008" cy="29414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5" name="Google Shape;385;p37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749526" y="2972800"/>
                <a:ext cx="1166150" cy="9025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9FC15D9-5551-059C-DB9E-EFF43CCFA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5515" t="39560" r="38883" b="50315"/>
            <a:stretch/>
          </p:blipFill>
          <p:spPr>
            <a:xfrm>
              <a:off x="4216339" y="3539844"/>
              <a:ext cx="262251" cy="166129"/>
            </a:xfrm>
            <a:prstGeom prst="rect">
              <a:avLst/>
            </a:prstGeom>
          </p:spPr>
        </p:pic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403FD43-C61D-E520-F79F-7D9E39519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5515" t="39560" r="38883" b="50315"/>
            <a:stretch/>
          </p:blipFill>
          <p:spPr>
            <a:xfrm>
              <a:off x="4220741" y="3159805"/>
              <a:ext cx="262251" cy="166129"/>
            </a:xfrm>
            <a:prstGeom prst="rect">
              <a:avLst/>
            </a:prstGeom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E4569E3-5B77-A3E9-0202-AB1F47F9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5515" t="39560" r="38883" b="50315"/>
            <a:stretch/>
          </p:blipFill>
          <p:spPr>
            <a:xfrm>
              <a:off x="4214813" y="3349882"/>
              <a:ext cx="262251" cy="16612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F2C1C7-BD7E-B3AD-EB28-91665A4BAC56}"/>
              </a:ext>
            </a:extLst>
          </p:cNvPr>
          <p:cNvGrpSpPr/>
          <p:nvPr/>
        </p:nvGrpSpPr>
        <p:grpSpPr>
          <a:xfrm>
            <a:off x="5616600" y="1217020"/>
            <a:ext cx="1432001" cy="2941462"/>
            <a:chOff x="5616600" y="1217020"/>
            <a:chExt cx="1432001" cy="29414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3A5735-7290-43A4-6541-7F74C73BADA9}"/>
                </a:ext>
              </a:extLst>
            </p:cNvPr>
            <p:cNvGrpSpPr/>
            <p:nvPr/>
          </p:nvGrpSpPr>
          <p:grpSpPr>
            <a:xfrm>
              <a:off x="5616600" y="1217020"/>
              <a:ext cx="1432001" cy="2941462"/>
              <a:chOff x="5616600" y="1217020"/>
              <a:chExt cx="1432001" cy="2941462"/>
            </a:xfrm>
          </p:grpSpPr>
          <p:pic>
            <p:nvPicPr>
              <p:cNvPr id="380" name="Google Shape;380;p37" descr="A screenshot of a cell phone&#10;&#10;Description automatically generated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5616600" y="1217020"/>
                <a:ext cx="1432001" cy="29414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0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A01DCA6F-1DF8-BFB9-689A-44176C7419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5515" t="39560" r="38883" b="50315"/>
              <a:stretch/>
            </p:blipFill>
            <p:spPr>
              <a:xfrm>
                <a:off x="5711869" y="3035789"/>
                <a:ext cx="262251" cy="166129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7902FE-2AA6-8265-2126-3163AF986124}"/>
                </a:ext>
              </a:extLst>
            </p:cNvPr>
            <p:cNvGrpSpPr/>
            <p:nvPr/>
          </p:nvGrpSpPr>
          <p:grpSpPr>
            <a:xfrm>
              <a:off x="5742657" y="3692387"/>
              <a:ext cx="1144928" cy="185260"/>
              <a:chOff x="5988737" y="3284321"/>
              <a:chExt cx="1073963" cy="134471"/>
            </a:xfrm>
          </p:grpSpPr>
          <p:pic>
            <p:nvPicPr>
              <p:cNvPr id="14" name="Google Shape;314;p34">
                <a:extLst>
                  <a:ext uri="{FF2B5EF4-FFF2-40B4-BE49-F238E27FC236}">
                    <a16:creationId xmlns:a16="http://schemas.microsoft.com/office/drawing/2014/main" id="{2BFF2DE0-D65D-BF5B-D51A-3F37347AC5FB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l="13685" t="84275" r="13875" b="10822"/>
              <a:stretch/>
            </p:blipFill>
            <p:spPr>
              <a:xfrm>
                <a:off x="5988737" y="3284321"/>
                <a:ext cx="1073963" cy="1344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5BCA7-9FC9-8F61-507C-5790EAEDEF12}"/>
                  </a:ext>
                </a:extLst>
              </p:cNvPr>
              <p:cNvSpPr/>
              <p:nvPr/>
            </p:nvSpPr>
            <p:spPr>
              <a:xfrm>
                <a:off x="6326838" y="3310629"/>
                <a:ext cx="413662" cy="86672"/>
              </a:xfrm>
              <a:prstGeom prst="rect">
                <a:avLst/>
              </a:prstGeom>
              <a:solidFill>
                <a:srgbClr val="F5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"/>
                  <a:t>PAY NOW</a:t>
                </a:r>
                <a:endParaRPr lang="es-PR" sz="300"/>
              </a:p>
            </p:txBody>
          </p:sp>
        </p:grpSp>
      </p:grp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5CDDDC55-AEEC-A29C-F17C-7D4B6E7C53FC}"/>
              </a:ext>
            </a:extLst>
          </p:cNvPr>
          <p:cNvPicPr>
            <a:picLocks noChangeAspect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3" y="1318286"/>
            <a:ext cx="1265817" cy="273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3A656-C738-3488-2665-DE77BA14B8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870" y="1617474"/>
            <a:ext cx="1077518" cy="64028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F92232-BD6F-68C1-A7BA-C298CD986A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93" y="1190909"/>
            <a:ext cx="1861185" cy="2956560"/>
          </a:xfrm>
          <a:prstGeom prst="rect">
            <a:avLst/>
          </a:prstGeom>
        </p:spPr>
      </p:pic>
      <p:pic>
        <p:nvPicPr>
          <p:cNvPr id="17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9E1E282C-DE9A-3672-92B5-186D17D7469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48431" y="3566588"/>
            <a:ext cx="562871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>
            <a:off x="4870025" y="757300"/>
            <a:ext cx="3482100" cy="36294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717475" y="758425"/>
            <a:ext cx="33867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E-Commerce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38"/>
          <p:cNvSpPr txBox="1">
            <a:spLocks noGrp="1"/>
          </p:cNvSpPr>
          <p:nvPr>
            <p:ph type="subTitle" idx="1"/>
          </p:nvPr>
        </p:nvSpPr>
        <p:spPr>
          <a:xfrm>
            <a:off x="890825" y="2538129"/>
            <a:ext cx="3979200" cy="12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Pay with ATH Móvil </a:t>
            </a: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at hundreds of local online businesses</a:t>
            </a:r>
            <a:endParaRPr sz="1000" b="1">
              <a:solidFill>
                <a:srgbClr val="F57C0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Pay securely </a:t>
            </a: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without entering card information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Easiest way of paying online </a:t>
            </a: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 apps and websites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All payments done in </a:t>
            </a: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real-time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Use any of the registered cards </a:t>
            </a: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 ATH Móvil to pay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Daily limit of $1,500 </a:t>
            </a:r>
            <a:r>
              <a:rPr lang="en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for payments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8"/>
          <p:cNvSpPr/>
          <p:nvPr/>
        </p:nvSpPr>
        <p:spPr>
          <a:xfrm>
            <a:off x="800100" y="1551118"/>
            <a:ext cx="2791800" cy="63900"/>
          </a:xfrm>
          <a:prstGeom prst="rect">
            <a:avLst/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8"/>
          <p:cNvSpPr txBox="1"/>
          <p:nvPr/>
        </p:nvSpPr>
        <p:spPr>
          <a:xfrm>
            <a:off x="138" y="487324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5862" y="4839675"/>
            <a:ext cx="1037475" cy="2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24005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27053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30101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33149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36197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833750" y="39245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00" y="1758675"/>
            <a:ext cx="1954399" cy="4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8"/>
          <p:cNvPicPr preferRelativeResize="0"/>
          <p:nvPr/>
        </p:nvPicPr>
        <p:blipFill rotWithShape="1">
          <a:blip r:embed="rId6">
            <a:alphaModFix/>
          </a:blip>
          <a:srcRect l="48181" t="6882" r="9427" b="7837"/>
          <a:stretch/>
        </p:blipFill>
        <p:spPr>
          <a:xfrm>
            <a:off x="5709281" y="935625"/>
            <a:ext cx="1803600" cy="3629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4" name="Google Shape;40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3575" y="357025"/>
            <a:ext cx="1142025" cy="109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05" name="Google Shape;40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4225" y="3924550"/>
            <a:ext cx="628900" cy="687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E-Commerce | Websites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13" name="Google Shape;413;p39"/>
          <p:cNvGrpSpPr/>
          <p:nvPr/>
        </p:nvGrpSpPr>
        <p:grpSpPr>
          <a:xfrm>
            <a:off x="46001" y="1614383"/>
            <a:ext cx="4256218" cy="2323897"/>
            <a:chOff x="36425" y="1326025"/>
            <a:chExt cx="4964099" cy="2710400"/>
          </a:xfrm>
        </p:grpSpPr>
        <p:pic>
          <p:nvPicPr>
            <p:cNvPr id="414" name="Google Shape;414;p39"/>
            <p:cNvPicPr preferRelativeResize="0"/>
            <p:nvPr/>
          </p:nvPicPr>
          <p:blipFill rotWithShape="1">
            <a:blip r:embed="rId4">
              <a:alphaModFix/>
            </a:blip>
            <a:srcRect l="15087" r="15669" b="8975"/>
            <a:stretch/>
          </p:blipFill>
          <p:spPr>
            <a:xfrm>
              <a:off x="36425" y="1326025"/>
              <a:ext cx="4964099" cy="27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9"/>
            <p:cNvPicPr preferRelativeResize="0"/>
            <p:nvPr/>
          </p:nvPicPr>
          <p:blipFill rotWithShape="1">
            <a:blip r:embed="rId5">
              <a:alphaModFix/>
            </a:blip>
            <a:srcRect r="-1512" b="18699"/>
            <a:stretch/>
          </p:blipFill>
          <p:spPr>
            <a:xfrm>
              <a:off x="960175" y="1571200"/>
              <a:ext cx="3163724" cy="1962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9"/>
            <p:cNvPicPr preferRelativeResize="0"/>
            <p:nvPr/>
          </p:nvPicPr>
          <p:blipFill rotWithShape="1">
            <a:blip r:embed="rId6">
              <a:alphaModFix/>
            </a:blip>
            <a:srcRect t="5970" b="5970"/>
            <a:stretch/>
          </p:blipFill>
          <p:spPr>
            <a:xfrm>
              <a:off x="1138349" y="3320028"/>
              <a:ext cx="873600" cy="126000"/>
            </a:xfrm>
            <a:prstGeom prst="roundRect">
              <a:avLst>
                <a:gd name="adj" fmla="val 8136"/>
              </a:avLst>
            </a:prstGeom>
            <a:noFill/>
            <a:ln>
              <a:noFill/>
            </a:ln>
          </p:spPr>
        </p:pic>
      </p:grpSp>
      <p:sp>
        <p:nvSpPr>
          <p:cNvPr id="417" name="Google Shape;417;p39"/>
          <p:cNvSpPr txBox="1"/>
          <p:nvPr/>
        </p:nvSpPr>
        <p:spPr>
          <a:xfrm>
            <a:off x="1387651" y="3987275"/>
            <a:ext cx="173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Pay with ATH Móvil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 on merchant’s website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8" name="Google Shape;418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549801" flipH="1">
            <a:off x="673140" y="3365563"/>
            <a:ext cx="838676" cy="8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8191" y="1707751"/>
            <a:ext cx="2440809" cy="187847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20" name="Google Shape;420;p39"/>
          <p:cNvSpPr txBox="1"/>
          <p:nvPr/>
        </p:nvSpPr>
        <p:spPr>
          <a:xfrm>
            <a:off x="4130078" y="3826795"/>
            <a:ext cx="1957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Provide phone number</a:t>
            </a:r>
            <a:r>
              <a:rPr lang="en" sz="800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registered in ATH Móvil to continue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1" name="Google Shape;421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99925" y="2235197"/>
            <a:ext cx="1017423" cy="108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53200" y="1707741"/>
            <a:ext cx="2440798" cy="18762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24" name="Google Shape;424;p39"/>
          <p:cNvSpPr txBox="1"/>
          <p:nvPr/>
        </p:nvSpPr>
        <p:spPr>
          <a:xfrm>
            <a:off x="6799046" y="3826810"/>
            <a:ext cx="20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Push notification is sent 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 user’s </a:t>
            </a: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mobile device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to complete payment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BA565-093F-352E-CD54-2505D3CF8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5266" y="2021647"/>
            <a:ext cx="1357951" cy="1444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465BA-5055-1183-9A3D-425A0BCB98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5064" y="1748157"/>
            <a:ext cx="1624917" cy="18358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0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E-Commerce | Websites </a:t>
            </a:r>
            <a:r>
              <a:rPr lang="en" sz="1600" b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(continuation) </a:t>
            </a:r>
            <a:endParaRPr sz="1500" b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31" name="Google Shape;431;p40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32" name="Google Shape;432;p40"/>
          <p:cNvGrpSpPr/>
          <p:nvPr/>
        </p:nvGrpSpPr>
        <p:grpSpPr>
          <a:xfrm>
            <a:off x="296614" y="4191225"/>
            <a:ext cx="5342798" cy="338513"/>
            <a:chOff x="307277" y="4218118"/>
            <a:chExt cx="5776622" cy="366000"/>
          </a:xfrm>
        </p:grpSpPr>
        <p:sp>
          <p:nvSpPr>
            <p:cNvPr id="433" name="Google Shape;433;p40"/>
            <p:cNvSpPr txBox="1"/>
            <p:nvPr/>
          </p:nvSpPr>
          <p:spPr>
            <a:xfrm>
              <a:off x="307277" y="4218118"/>
              <a:ext cx="18648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Press push notification </a:t>
              </a:r>
              <a:r>
                <a:rPr lang="en" sz="800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or go to ATH Móvil app to continue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4" name="Google Shape;434;p40"/>
            <p:cNvSpPr txBox="1"/>
            <p:nvPr/>
          </p:nvSpPr>
          <p:spPr>
            <a:xfrm>
              <a:off x="2362976" y="4218118"/>
              <a:ext cx="16863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Log-in to ATH Móvil, review payment </a:t>
              </a:r>
              <a:r>
                <a:rPr lang="en" sz="800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and press ‘Pay Now’</a:t>
              </a:r>
              <a:endParaRPr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5" name="Google Shape;435;p40"/>
            <p:cNvSpPr txBox="1"/>
            <p:nvPr/>
          </p:nvSpPr>
          <p:spPr>
            <a:xfrm>
              <a:off x="4397599" y="4284720"/>
              <a:ext cx="1686300" cy="2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Done!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37" name="Google Shape;437;p40"/>
          <p:cNvSpPr txBox="1"/>
          <p:nvPr/>
        </p:nvSpPr>
        <p:spPr>
          <a:xfrm>
            <a:off x="6341936" y="4066007"/>
            <a:ext cx="210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Merchant’s website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will update with confirmation page and receipt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38" name="Google Shape;438;p40"/>
          <p:cNvGrpSpPr/>
          <p:nvPr/>
        </p:nvGrpSpPr>
        <p:grpSpPr>
          <a:xfrm>
            <a:off x="6276050" y="2163828"/>
            <a:ext cx="2234773" cy="1389470"/>
            <a:chOff x="6210057" y="1479405"/>
            <a:chExt cx="2828827" cy="1758601"/>
          </a:xfrm>
        </p:grpSpPr>
        <p:pic>
          <p:nvPicPr>
            <p:cNvPr id="439" name="Google Shape;439;p40"/>
            <p:cNvPicPr preferRelativeResize="0"/>
            <p:nvPr/>
          </p:nvPicPr>
          <p:blipFill rotWithShape="1">
            <a:blip r:embed="rId4">
              <a:alphaModFix/>
            </a:blip>
            <a:srcRect b="19736"/>
            <a:stretch/>
          </p:blipFill>
          <p:spPr>
            <a:xfrm>
              <a:off x="6210057" y="1479405"/>
              <a:ext cx="2828827" cy="1758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40"/>
            <p:cNvSpPr/>
            <p:nvPr/>
          </p:nvSpPr>
          <p:spPr>
            <a:xfrm>
              <a:off x="6303696" y="1746739"/>
              <a:ext cx="2641500" cy="1462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1" name="Google Shape;441;p40" descr="A screenshot of a cell phon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20852" t="6696" r="19087" b="23907"/>
            <a:stretch/>
          </p:blipFill>
          <p:spPr>
            <a:xfrm>
              <a:off x="6599740" y="1775565"/>
              <a:ext cx="2250034" cy="14624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2" name="Google Shape;442;p40"/>
          <p:cNvPicPr preferRelativeResize="0"/>
          <p:nvPr/>
        </p:nvPicPr>
        <p:blipFill rotWithShape="1">
          <a:blip r:embed="rId6">
            <a:alphaModFix/>
          </a:blip>
          <a:srcRect l="15087" r="15669" b="8975"/>
          <a:stretch/>
        </p:blipFill>
        <p:spPr>
          <a:xfrm>
            <a:off x="5639400" y="1979525"/>
            <a:ext cx="3508074" cy="19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500" y="1180575"/>
            <a:ext cx="1638900" cy="3032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09C5B0-B916-00B6-DDAF-EC1B35656D0F}"/>
              </a:ext>
            </a:extLst>
          </p:cNvPr>
          <p:cNvGrpSpPr/>
          <p:nvPr/>
        </p:nvGrpSpPr>
        <p:grpSpPr>
          <a:xfrm>
            <a:off x="2146550" y="1180575"/>
            <a:ext cx="1638900" cy="3032049"/>
            <a:chOff x="2146550" y="1180575"/>
            <a:chExt cx="1638900" cy="3032049"/>
          </a:xfrm>
        </p:grpSpPr>
        <p:pic>
          <p:nvPicPr>
            <p:cNvPr id="444" name="Google Shape;444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46550" y="1180575"/>
              <a:ext cx="1638900" cy="303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58EF299-3997-2AA6-7E6F-25A7E4C63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5515" t="39560" r="38883" b="50315"/>
            <a:stretch/>
          </p:blipFill>
          <p:spPr>
            <a:xfrm>
              <a:off x="2388013" y="2595280"/>
              <a:ext cx="433545" cy="274639"/>
            </a:xfrm>
            <a:prstGeom prst="rect">
              <a:avLst/>
            </a:prstGeom>
          </p:spPr>
        </p:pic>
      </p:grp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4BB8829-98E2-4F6E-B44E-FB5F475FA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64" y="1270339"/>
            <a:ext cx="1288228" cy="278944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5E4CA40-B512-3141-FA17-B4C1A150B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655" y="1186644"/>
            <a:ext cx="1861304" cy="2956834"/>
          </a:xfrm>
          <a:prstGeom prst="rect">
            <a:avLst/>
          </a:prstGeom>
        </p:spPr>
      </p:pic>
      <p:pic>
        <p:nvPicPr>
          <p:cNvPr id="8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75761006-ACBE-47F8-795C-E8F70529A35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4677" y="2190074"/>
            <a:ext cx="1397398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41"/>
          <p:cNvPicPr preferRelativeResize="0"/>
          <p:nvPr/>
        </p:nvPicPr>
        <p:blipFill rotWithShape="1">
          <a:blip r:embed="rId3">
            <a:alphaModFix/>
          </a:blip>
          <a:srcRect l="50697" t="1097" r="2028"/>
          <a:stretch/>
        </p:blipFill>
        <p:spPr>
          <a:xfrm>
            <a:off x="3218312" y="1349113"/>
            <a:ext cx="1259700" cy="2710500"/>
          </a:xfrm>
          <a:prstGeom prst="roundRect">
            <a:avLst>
              <a:gd name="adj" fmla="val 8086"/>
            </a:avLst>
          </a:prstGeom>
          <a:noFill/>
          <a:ln>
            <a:noFill/>
          </a:ln>
        </p:spPr>
      </p:pic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t="1234" r="52290" b="1555"/>
          <a:stretch/>
        </p:blipFill>
        <p:spPr>
          <a:xfrm>
            <a:off x="1777700" y="1349112"/>
            <a:ext cx="1259700" cy="2710500"/>
          </a:xfrm>
          <a:prstGeom prst="roundRect">
            <a:avLst>
              <a:gd name="adj" fmla="val 5724"/>
            </a:avLst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1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E-Commerce | Mobile App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3" name="Google Shape;453;p41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4" name="Google Shape;454;p41"/>
          <p:cNvPicPr preferRelativeResize="0"/>
          <p:nvPr/>
        </p:nvPicPr>
        <p:blipFill rotWithShape="1">
          <a:blip r:embed="rId5">
            <a:alphaModFix/>
          </a:blip>
          <a:srcRect l="50155" t="1002" r="3430" b="4398"/>
          <a:stretch/>
        </p:blipFill>
        <p:spPr>
          <a:xfrm>
            <a:off x="7745900" y="1307650"/>
            <a:ext cx="1315500" cy="276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5" name="Google Shape;455;p41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446" y="1307006"/>
            <a:ext cx="1416578" cy="290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8388" y="1272913"/>
            <a:ext cx="1928800" cy="29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1925" y="1252688"/>
            <a:ext cx="1994934" cy="3018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1"/>
          <p:cNvSpPr txBox="1"/>
          <p:nvPr/>
        </p:nvSpPr>
        <p:spPr>
          <a:xfrm>
            <a:off x="162863" y="4177925"/>
            <a:ext cx="148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Pay with ATH Móvil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 on merchant’s mobile app</a:t>
            </a:r>
            <a:endParaRPr sz="700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Google Shape;459;p41"/>
          <p:cNvSpPr txBox="1"/>
          <p:nvPr/>
        </p:nvSpPr>
        <p:spPr>
          <a:xfrm rot="-5400000">
            <a:off x="-658350" y="1965267"/>
            <a:ext cx="1501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MERCHANT’S APP</a:t>
            </a:r>
            <a:endParaRPr/>
          </a:p>
        </p:txBody>
      </p:sp>
      <p:pic>
        <p:nvPicPr>
          <p:cNvPr id="460" name="Google Shape;46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2038" y="1268700"/>
            <a:ext cx="1971025" cy="29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1"/>
          <p:cNvSpPr txBox="1"/>
          <p:nvPr/>
        </p:nvSpPr>
        <p:spPr>
          <a:xfrm>
            <a:off x="4666925" y="4227975"/>
            <a:ext cx="144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Log-in to ATH Móvil, review payment 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and press ‘Pay Now’</a:t>
            </a:r>
            <a:endParaRPr sz="700" b="1" i="0" u="none" strike="noStrike" cap="non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2" name="Google Shape;462;p41"/>
          <p:cNvPicPr preferRelativeResize="0"/>
          <p:nvPr/>
        </p:nvPicPr>
        <p:blipFill rotWithShape="1">
          <a:blip r:embed="rId5">
            <a:alphaModFix/>
          </a:blip>
          <a:srcRect t="2014" r="52040" b="3386"/>
          <a:stretch/>
        </p:blipFill>
        <p:spPr>
          <a:xfrm>
            <a:off x="6274875" y="1307638"/>
            <a:ext cx="1315500" cy="276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63" name="Google Shape;463;p41"/>
          <p:cNvSpPr txBox="1"/>
          <p:nvPr/>
        </p:nvSpPr>
        <p:spPr>
          <a:xfrm>
            <a:off x="2265088" y="4171225"/>
            <a:ext cx="185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Merchant’s app will </a:t>
            </a:r>
            <a:r>
              <a:rPr lang="en" sz="7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redirect</a:t>
            </a:r>
            <a:r>
              <a:rPr lang="en" sz="7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user to ATH Móvil app to complete payment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4" name="Google Shape;46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0750" y="1252688"/>
            <a:ext cx="1994934" cy="301832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1"/>
          <p:cNvSpPr txBox="1"/>
          <p:nvPr/>
        </p:nvSpPr>
        <p:spPr>
          <a:xfrm>
            <a:off x="7678336" y="4227975"/>
            <a:ext cx="144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Merchant’s app will present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payment confirmation</a:t>
            </a:r>
            <a:endParaRPr sz="7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6575625" y="4225075"/>
            <a:ext cx="71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81F1F9-D900-C7F7-D12C-31EEF322A657}"/>
              </a:ext>
            </a:extLst>
          </p:cNvPr>
          <p:cNvGrpSpPr/>
          <p:nvPr/>
        </p:nvGrpSpPr>
        <p:grpSpPr>
          <a:xfrm>
            <a:off x="4666879" y="1280657"/>
            <a:ext cx="1442183" cy="2962381"/>
            <a:chOff x="4666879" y="1280657"/>
            <a:chExt cx="1442183" cy="29623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FBB184-A04C-6D40-B07A-7C0D0002F021}"/>
                </a:ext>
              </a:extLst>
            </p:cNvPr>
            <p:cNvGrpSpPr/>
            <p:nvPr/>
          </p:nvGrpSpPr>
          <p:grpSpPr>
            <a:xfrm>
              <a:off x="4666879" y="1280657"/>
              <a:ext cx="1442183" cy="2962381"/>
              <a:chOff x="4666879" y="1280657"/>
              <a:chExt cx="1442183" cy="2962381"/>
            </a:xfrm>
          </p:grpSpPr>
          <p:grpSp>
            <p:nvGrpSpPr>
              <p:cNvPr id="467" name="Google Shape;467;p41"/>
              <p:cNvGrpSpPr/>
              <p:nvPr/>
            </p:nvGrpSpPr>
            <p:grpSpPr>
              <a:xfrm>
                <a:off x="4666879" y="1280657"/>
                <a:ext cx="1442183" cy="2962381"/>
                <a:chOff x="4666879" y="1280657"/>
                <a:chExt cx="1442183" cy="2962381"/>
              </a:xfrm>
            </p:grpSpPr>
            <p:pic>
              <p:nvPicPr>
                <p:cNvPr id="468" name="Google Shape;468;p41" descr="A screenshot of a cell phone&#10;&#10;Description automatically generated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4666879" y="1280657"/>
                  <a:ext cx="1442183" cy="29623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9" name="Google Shape;469;p4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6175" t="55245" r="59459" b="34814"/>
                <a:stretch/>
              </p:blipFill>
              <p:spPr>
                <a:xfrm>
                  <a:off x="4779650" y="2962250"/>
                  <a:ext cx="220999" cy="1343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" name="Picture 1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313B3D21-1F17-CE8A-ACBE-C55F35AD27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5515" t="39560" r="38883" b="50315"/>
              <a:stretch/>
            </p:blipFill>
            <p:spPr>
              <a:xfrm>
                <a:off x="4759023" y="2962250"/>
                <a:ext cx="262251" cy="166129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35F8A3C-5C97-0C01-1C56-B1B76D165F1B}"/>
                </a:ext>
              </a:extLst>
            </p:cNvPr>
            <p:cNvGrpSpPr/>
            <p:nvPr/>
          </p:nvGrpSpPr>
          <p:grpSpPr>
            <a:xfrm>
              <a:off x="4810996" y="3749978"/>
              <a:ext cx="1144928" cy="185260"/>
              <a:chOff x="5988737" y="3284321"/>
              <a:chExt cx="1073963" cy="134471"/>
            </a:xfrm>
          </p:grpSpPr>
          <p:pic>
            <p:nvPicPr>
              <p:cNvPr id="5" name="Google Shape;314;p34">
                <a:extLst>
                  <a:ext uri="{FF2B5EF4-FFF2-40B4-BE49-F238E27FC236}">
                    <a16:creationId xmlns:a16="http://schemas.microsoft.com/office/drawing/2014/main" id="{C3B4F3B1-0D55-1321-1223-33311A9DE86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l="13685" t="84275" r="13875" b="10822"/>
              <a:stretch/>
            </p:blipFill>
            <p:spPr>
              <a:xfrm>
                <a:off x="5988737" y="3284321"/>
                <a:ext cx="1073963" cy="1344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A9A3FD6-0869-D216-54E2-E2A1D6D105E8}"/>
                  </a:ext>
                </a:extLst>
              </p:cNvPr>
              <p:cNvSpPr/>
              <p:nvPr/>
            </p:nvSpPr>
            <p:spPr>
              <a:xfrm>
                <a:off x="6326838" y="3310629"/>
                <a:ext cx="413662" cy="86672"/>
              </a:xfrm>
              <a:prstGeom prst="rect">
                <a:avLst/>
              </a:prstGeom>
              <a:solidFill>
                <a:srgbClr val="F5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"/>
                  <a:t>PAY NOW</a:t>
                </a:r>
                <a:endParaRPr lang="es-PR" sz="300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2"/>
          <p:cNvSpPr txBox="1">
            <a:spLocks noGrp="1"/>
          </p:cNvSpPr>
          <p:nvPr>
            <p:ph type="title"/>
          </p:nvPr>
        </p:nvSpPr>
        <p:spPr>
          <a:xfrm>
            <a:off x="887550" y="123600"/>
            <a:ext cx="25443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Activity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42"/>
          <p:cNvSpPr/>
          <p:nvPr/>
        </p:nvSpPr>
        <p:spPr>
          <a:xfrm>
            <a:off x="1623425" y="574800"/>
            <a:ext cx="1589700" cy="63900"/>
          </a:xfrm>
          <a:prstGeom prst="rect">
            <a:avLst/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2"/>
          <p:cNvSpPr txBox="1"/>
          <p:nvPr/>
        </p:nvSpPr>
        <p:spPr>
          <a:xfrm>
            <a:off x="5649444" y="676052"/>
            <a:ext cx="1632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Date Filter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(View transactions from a specific month)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42"/>
          <p:cNvSpPr txBox="1"/>
          <p:nvPr/>
        </p:nvSpPr>
        <p:spPr>
          <a:xfrm>
            <a:off x="1714350" y="794375"/>
            <a:ext cx="1919700" cy="53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Transaction Type Filter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(Filter transactions by type: all, sent, received)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42"/>
          <p:cNvSpPr txBox="1"/>
          <p:nvPr/>
        </p:nvSpPr>
        <p:spPr>
          <a:xfrm>
            <a:off x="5915707" y="3193356"/>
            <a:ext cx="1562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Date Summary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(Date or hours/days since transaction was made)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6" name="Google Shape;486;p42"/>
          <p:cNvSpPr txBox="1"/>
          <p:nvPr/>
        </p:nvSpPr>
        <p:spPr>
          <a:xfrm>
            <a:off x="1394228" y="2456400"/>
            <a:ext cx="1818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Transaction Icons</a:t>
            </a:r>
            <a:endParaRPr sz="900" b="1" i="0" u="none" strike="noStrike" cap="none">
              <a:solidFill>
                <a:srgbClr val="F57B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2"/>
          <p:cNvSpPr txBox="1"/>
          <p:nvPr/>
        </p:nvSpPr>
        <p:spPr>
          <a:xfrm>
            <a:off x="1122863" y="4922271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5862" y="4839675"/>
            <a:ext cx="1037475" cy="23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489;p42">
            <a:extLst>
              <a:ext uri="{FF2B5EF4-FFF2-40B4-BE49-F238E27FC236}">
                <a16:creationId xmlns:a16="http://schemas.microsoft.com/office/drawing/2014/main" id="{4C332FD7-20EF-499C-8696-EFADAAF92EC6}"/>
              </a:ext>
            </a:extLst>
          </p:cNvPr>
          <p:cNvGrpSpPr/>
          <p:nvPr/>
        </p:nvGrpSpPr>
        <p:grpSpPr>
          <a:xfrm>
            <a:off x="1394225" y="2631175"/>
            <a:ext cx="2452825" cy="1114375"/>
            <a:chOff x="1394225" y="2631175"/>
            <a:chExt cx="2452825" cy="1114375"/>
          </a:xfrm>
        </p:grpSpPr>
        <p:sp>
          <p:nvSpPr>
            <p:cNvPr id="25" name="Google Shape;490;p42">
              <a:extLst>
                <a:ext uri="{FF2B5EF4-FFF2-40B4-BE49-F238E27FC236}">
                  <a16:creationId xmlns:a16="http://schemas.microsoft.com/office/drawing/2014/main" id="{D13E6B41-3846-41B3-812A-9F7DFC7DABC8}"/>
                </a:ext>
              </a:extLst>
            </p:cNvPr>
            <p:cNvSpPr txBox="1"/>
            <p:nvPr/>
          </p:nvSpPr>
          <p:spPr>
            <a:xfrm>
              <a:off x="1501350" y="2631175"/>
              <a:ext cx="23457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 dirty="0">
                  <a:solidFill>
                    <a:srgbClr val="414241"/>
                  </a:solidFill>
                  <a:latin typeface="Arial"/>
                  <a:ea typeface="Arial"/>
                  <a:cs typeface="Arial"/>
                  <a:sym typeface="Arial"/>
                </a:rPr>
                <a:t>P2P Transfers</a:t>
              </a:r>
              <a:endParaRPr sz="700" b="1" i="0" u="none" strike="noStrike" cap="none" dirty="0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 dirty="0">
                  <a:solidFill>
                    <a:srgbClr val="414241"/>
                  </a:solidFill>
                  <a:latin typeface="Arial"/>
                  <a:ea typeface="Arial"/>
                  <a:cs typeface="Arial"/>
                  <a:sym typeface="Arial"/>
                </a:rPr>
                <a:t>Transfers between cards</a:t>
              </a:r>
              <a:endParaRPr dirty="0">
                <a:solidFill>
                  <a:srgbClr val="414241"/>
                </a:solidFill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 dirty="0">
                  <a:solidFill>
                    <a:srgbClr val="414241"/>
                  </a:solidFill>
                  <a:latin typeface="Arial"/>
                  <a:ea typeface="Arial"/>
                  <a:cs typeface="Arial"/>
                  <a:sym typeface="Arial"/>
                </a:rPr>
                <a:t>Payments to businesses through pATH or QR Code</a:t>
              </a:r>
              <a:endParaRPr sz="700" b="1" i="0" u="none" strike="noStrike" cap="none" dirty="0">
                <a:solidFill>
                  <a:srgbClr val="41424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 dirty="0">
                  <a:solidFill>
                    <a:srgbClr val="414241"/>
                  </a:solidFill>
                  <a:latin typeface="Arial"/>
                  <a:ea typeface="Arial"/>
                  <a:cs typeface="Arial"/>
                  <a:sym typeface="Arial"/>
                </a:rPr>
                <a:t>Payments to businesses through Payment Button</a:t>
              </a:r>
              <a:endParaRPr dirty="0">
                <a:solidFill>
                  <a:srgbClr val="414241"/>
                </a:solidFill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0" i="0" u="none" strike="noStrike" cap="none" dirty="0">
                  <a:solidFill>
                    <a:srgbClr val="414241"/>
                  </a:solidFill>
                  <a:latin typeface="Arial"/>
                  <a:ea typeface="Arial"/>
                  <a:cs typeface="Arial"/>
                  <a:sym typeface="Arial"/>
                </a:rPr>
                <a:t>Donations</a:t>
              </a:r>
              <a:endParaRPr dirty="0">
                <a:solidFill>
                  <a:srgbClr val="414241"/>
                </a:solidFill>
              </a:endParaRPr>
            </a:p>
          </p:txBody>
        </p:sp>
        <p:grpSp>
          <p:nvGrpSpPr>
            <p:cNvPr id="26" name="Google Shape;491;p42">
              <a:extLst>
                <a:ext uri="{FF2B5EF4-FFF2-40B4-BE49-F238E27FC236}">
                  <a16:creationId xmlns:a16="http://schemas.microsoft.com/office/drawing/2014/main" id="{0AA1C06C-291B-4C0D-8933-EEBD1BF6351A}"/>
                </a:ext>
              </a:extLst>
            </p:cNvPr>
            <p:cNvGrpSpPr/>
            <p:nvPr/>
          </p:nvGrpSpPr>
          <p:grpSpPr>
            <a:xfrm>
              <a:off x="1394225" y="2720585"/>
              <a:ext cx="200364" cy="834915"/>
              <a:chOff x="566054" y="2581640"/>
              <a:chExt cx="345933" cy="1441747"/>
            </a:xfrm>
          </p:grpSpPr>
          <p:pic>
            <p:nvPicPr>
              <p:cNvPr id="29" name="Google Shape;492;p4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D7AB17D-F197-499C-9F41-70331735CF0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8642" t="19994" r="77465" b="73263"/>
              <a:stretch/>
            </p:blipFill>
            <p:spPr>
              <a:xfrm>
                <a:off x="582557" y="2581640"/>
                <a:ext cx="328095" cy="3270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493;p4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7CC20A54-FAF2-4649-A3DB-05F6E0AAF6A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9036" t="38193" r="77349" b="55063"/>
              <a:stretch/>
            </p:blipFill>
            <p:spPr>
              <a:xfrm>
                <a:off x="583892" y="3689615"/>
                <a:ext cx="328095" cy="3337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494;p4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E33D80C-D188-445D-B7FF-C0B60E16674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8410" t="29172" r="77975" b="64084"/>
              <a:stretch/>
            </p:blipFill>
            <p:spPr>
              <a:xfrm>
                <a:off x="566054" y="3326001"/>
                <a:ext cx="343576" cy="3495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" name="Google Shape;495;p42">
              <a:extLst>
                <a:ext uri="{FF2B5EF4-FFF2-40B4-BE49-F238E27FC236}">
                  <a16:creationId xmlns:a16="http://schemas.microsoft.com/office/drawing/2014/main" id="{E947C6F1-C670-4231-8D12-4B604E181F3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23438" y="2961775"/>
              <a:ext cx="149550" cy="14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496;p42">
              <a:extLst>
                <a:ext uri="{FF2B5EF4-FFF2-40B4-BE49-F238E27FC236}">
                  <a16:creationId xmlns:a16="http://schemas.microsoft.com/office/drawing/2014/main" id="{454EA963-DD4F-4C68-8050-C67C1EBD473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27850" y="3604825"/>
              <a:ext cx="140725" cy="140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61AE4244-5163-51F8-DF70-B36949DCF42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97" y="909767"/>
            <a:ext cx="1535913" cy="332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A872766-D8B7-5864-DE17-6201305E9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1645" y="762273"/>
            <a:ext cx="2278103" cy="3618953"/>
          </a:xfrm>
          <a:prstGeom prst="rect">
            <a:avLst/>
          </a:prstGeom>
        </p:spPr>
      </p:pic>
      <p:pic>
        <p:nvPicPr>
          <p:cNvPr id="6" name="Google Shape;481;p42">
            <a:extLst>
              <a:ext uri="{FF2B5EF4-FFF2-40B4-BE49-F238E27FC236}">
                <a16:creationId xmlns:a16="http://schemas.microsoft.com/office/drawing/2014/main" id="{CF2AEF57-C700-7201-24DE-E4082DB281D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938568" flipH="1">
            <a:off x="5447288" y="2871217"/>
            <a:ext cx="697083" cy="69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0;p42">
            <a:extLst>
              <a:ext uri="{FF2B5EF4-FFF2-40B4-BE49-F238E27FC236}">
                <a16:creationId xmlns:a16="http://schemas.microsoft.com/office/drawing/2014/main" id="{BC2CB1B7-D8EA-DF67-7066-1A39A04DB08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944984">
            <a:off x="5356854" y="649872"/>
            <a:ext cx="697083" cy="69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4;p42">
            <a:extLst>
              <a:ext uri="{FF2B5EF4-FFF2-40B4-BE49-F238E27FC236}">
                <a16:creationId xmlns:a16="http://schemas.microsoft.com/office/drawing/2014/main" id="{6079F1F1-F6F8-40C4-CCD1-72AB1A5CBB7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9000111" flipH="1">
            <a:off x="3404993" y="765138"/>
            <a:ext cx="647167" cy="65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83;p42">
            <a:extLst>
              <a:ext uri="{FF2B5EF4-FFF2-40B4-BE49-F238E27FC236}">
                <a16:creationId xmlns:a16="http://schemas.microsoft.com/office/drawing/2014/main" id="{4B636429-D91C-E2B2-79E9-816B5CC8858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8495682" flipH="1">
            <a:off x="2808912" y="2009210"/>
            <a:ext cx="1194143" cy="155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"/>
          <p:cNvSpPr txBox="1">
            <a:spLocks noGrp="1"/>
          </p:cNvSpPr>
          <p:nvPr>
            <p:ph type="title" idx="4"/>
          </p:nvPr>
        </p:nvSpPr>
        <p:spPr>
          <a:xfrm>
            <a:off x="1618500" y="2560425"/>
            <a:ext cx="2361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>
                <a:solidFill>
                  <a:srgbClr val="3F3F3F"/>
                </a:solidFill>
                <a:latin typeface="Roboto Medium"/>
                <a:ea typeface="Roboto Medium"/>
                <a:cs typeface="Roboto Medium"/>
                <a:sym typeface="Roboto Medium"/>
              </a:rPr>
              <a:t>Notifications</a:t>
            </a:r>
            <a:endParaRPr sz="1900" b="0">
              <a:solidFill>
                <a:srgbClr val="3F3F3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Other Information</a:t>
            </a:r>
            <a:endParaRPr sz="1500" b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02" name="Google Shape;502;p43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3" name="Google Shape;50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75" y="2291075"/>
            <a:ext cx="1254448" cy="120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04" name="Google Shape;504;p43"/>
          <p:cNvGrpSpPr/>
          <p:nvPr/>
        </p:nvGrpSpPr>
        <p:grpSpPr>
          <a:xfrm>
            <a:off x="992375" y="3327001"/>
            <a:ext cx="2832921" cy="635936"/>
            <a:chOff x="190823" y="3115283"/>
            <a:chExt cx="2832921" cy="635936"/>
          </a:xfrm>
        </p:grpSpPr>
        <p:pic>
          <p:nvPicPr>
            <p:cNvPr id="505" name="Google Shape;505;p43" descr="A close up of a sig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0823" y="3497419"/>
              <a:ext cx="253800" cy="25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43"/>
            <p:cNvSpPr txBox="1"/>
            <p:nvPr/>
          </p:nvSpPr>
          <p:spPr>
            <a:xfrm>
              <a:off x="500444" y="3115283"/>
              <a:ext cx="2523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Email notifications always sent for all transactions </a:t>
              </a:r>
              <a:endParaRPr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07" name="Google Shape;507;p43" descr="A picture containing clock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7668" y="3128851"/>
              <a:ext cx="193126" cy="19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43"/>
            <p:cNvSpPr txBox="1"/>
            <p:nvPr/>
          </p:nvSpPr>
          <p:spPr>
            <a:xfrm>
              <a:off x="500444" y="3502637"/>
              <a:ext cx="2523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Push notifications are optional (user’s decision)</a:t>
              </a:r>
              <a:endParaRPr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11" name="Google Shape;511;p43"/>
          <p:cNvGrpSpPr/>
          <p:nvPr/>
        </p:nvGrpSpPr>
        <p:grpSpPr>
          <a:xfrm>
            <a:off x="2533022" y="2139746"/>
            <a:ext cx="532248" cy="459600"/>
            <a:chOff x="-42651700" y="3217825"/>
            <a:chExt cx="367600" cy="317425"/>
          </a:xfrm>
        </p:grpSpPr>
        <p:sp>
          <p:nvSpPr>
            <p:cNvPr id="512" name="Google Shape;512;p43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43"/>
          <p:cNvSpPr txBox="1">
            <a:spLocks noGrp="1"/>
          </p:cNvSpPr>
          <p:nvPr>
            <p:ph type="title" idx="4"/>
          </p:nvPr>
        </p:nvSpPr>
        <p:spPr>
          <a:xfrm>
            <a:off x="6247325" y="1768025"/>
            <a:ext cx="2361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>
                <a:solidFill>
                  <a:srgbClr val="3F3F3F"/>
                </a:solidFill>
                <a:latin typeface="Roboto Medium"/>
                <a:ea typeface="Roboto Medium"/>
                <a:cs typeface="Roboto Medium"/>
                <a:sym typeface="Roboto Medium"/>
              </a:rPr>
              <a:t>Settings</a:t>
            </a:r>
            <a:endParaRPr sz="1900" b="0">
              <a:solidFill>
                <a:srgbClr val="3F3F3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17" name="Google Shape;517;p43"/>
          <p:cNvSpPr txBox="1"/>
          <p:nvPr/>
        </p:nvSpPr>
        <p:spPr>
          <a:xfrm>
            <a:off x="5366144" y="2535905"/>
            <a:ext cx="2907300" cy="213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Users can change several information from their account and configure several settings: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Change Passcode, Password, Email or Phone Number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Turn On/Off fingerprint or facial recognition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View &amp; Manage Authorized Devices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Turn On/Off push notifications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Change Notification Language (English or Spanish)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Change Theme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Hide </a:t>
            </a:r>
            <a:r>
              <a:rPr lang="en" sz="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Balances</a:t>
            </a:r>
            <a:endParaRPr sz="80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View Terms and Conditions and Privacy Policy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57B02"/>
              </a:buClr>
              <a:buSzPts val="800"/>
              <a:buFont typeface="Roboto"/>
              <a:buChar char="•"/>
            </a:pPr>
            <a:r>
              <a:rPr lang="en" sz="80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View FAQs (frequently asked questions)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8" name="Google Shape;518;p43"/>
          <p:cNvCxnSpPr/>
          <p:nvPr/>
        </p:nvCxnSpPr>
        <p:spPr>
          <a:xfrm>
            <a:off x="4400775" y="1646650"/>
            <a:ext cx="0" cy="3081900"/>
          </a:xfrm>
          <a:prstGeom prst="straightConnector1">
            <a:avLst/>
          </a:prstGeom>
          <a:noFill/>
          <a:ln w="9525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9" name="Google Shape;5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275" y="1646650"/>
            <a:ext cx="1254448" cy="120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20" name="Google Shape;520;p43"/>
          <p:cNvGrpSpPr/>
          <p:nvPr/>
        </p:nvGrpSpPr>
        <p:grpSpPr>
          <a:xfrm>
            <a:off x="6339250" y="1768022"/>
            <a:ext cx="485748" cy="459611"/>
            <a:chOff x="-1592325" y="3957400"/>
            <a:chExt cx="293025" cy="277275"/>
          </a:xfrm>
        </p:grpSpPr>
        <p:sp>
          <p:nvSpPr>
            <p:cNvPr id="521" name="Google Shape;521;p43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24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t="76529"/>
          <a:stretch/>
        </p:blipFill>
        <p:spPr>
          <a:xfrm>
            <a:off x="5016616" y="3712900"/>
            <a:ext cx="4113184" cy="14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b="78549"/>
          <a:stretch/>
        </p:blipFill>
        <p:spPr>
          <a:xfrm>
            <a:off x="0" y="0"/>
            <a:ext cx="4500549" cy="14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6693575" y="7664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D52ABB-1601-3A1C-CF65-30ADAB6DD8CC}"/>
              </a:ext>
            </a:extLst>
          </p:cNvPr>
          <p:cNvSpPr txBox="1"/>
          <p:nvPr/>
        </p:nvSpPr>
        <p:spPr>
          <a:xfrm>
            <a:off x="2386853" y="2079307"/>
            <a:ext cx="4370294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lt1"/>
                </a:solidFill>
                <a:latin typeface="Roboto"/>
                <a:ea typeface="Roboto"/>
                <a:cs typeface="Roboto"/>
                <a:sym typeface="Raleway"/>
              </a:rPr>
              <a:t>Thank you!</a:t>
            </a:r>
            <a:endParaRPr lang="es-PR" sz="2900" b="1">
              <a:solidFill>
                <a:schemeClr val="lt1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s-PR" sz="2900" b="1">
                <a:solidFill>
                  <a:schemeClr val="lt1"/>
                </a:solidFill>
                <a:latin typeface="Roboto"/>
                <a:ea typeface="Roboto"/>
                <a:cs typeface="Roboto"/>
                <a:sym typeface="Raleway"/>
              </a:rPr>
              <a:t>athmovil.com</a:t>
            </a:r>
            <a:endParaRPr lang="en-US" sz="2900" b="1">
              <a:solidFill>
                <a:schemeClr val="lt1"/>
              </a:solidFill>
              <a:latin typeface="Roboto"/>
              <a:ea typeface="Roboto"/>
              <a:cs typeface="Roboto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19346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525" y="0"/>
            <a:ext cx="2037475" cy="183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Puerto Rico’s #1 </a:t>
            </a:r>
            <a:r>
              <a:rPr lang="en" sz="29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Fintech App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</p:nvPr>
        </p:nvSpPr>
        <p:spPr>
          <a:xfrm>
            <a:off x="389500" y="285445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+2 Million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389500" y="327747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ATH Móvil has more than 2 million registered </a:t>
            </a:r>
            <a:r>
              <a:rPr lang="en" sz="1200" dirty="0">
                <a:solidFill>
                  <a:srgbClr val="F57C01"/>
                </a:solidFill>
                <a:latin typeface="Roboto Medium"/>
                <a:ea typeface="Roboto Medium"/>
                <a:cs typeface="Roboto Medium"/>
                <a:sym typeface="Roboto Medium"/>
              </a:rPr>
              <a:t>users</a:t>
            </a:r>
            <a:endParaRPr sz="1200" dirty="0">
              <a:solidFill>
                <a:srgbClr val="F57C0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3"/>
          </p:nvPr>
        </p:nvSpPr>
        <p:spPr>
          <a:xfrm>
            <a:off x="3030863" y="285445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+90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4"/>
          </p:nvPr>
        </p:nvSpPr>
        <p:spPr>
          <a:xfrm>
            <a:off x="3030862" y="335367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More than 90 participating </a:t>
            </a:r>
            <a:r>
              <a:rPr lang="en" sz="1200" dirty="0">
                <a:solidFill>
                  <a:srgbClr val="F57C01"/>
                </a:solidFill>
                <a:latin typeface="Roboto Medium"/>
                <a:ea typeface="Roboto Medium"/>
                <a:cs typeface="Roboto Medium"/>
                <a:sym typeface="Roboto Medium"/>
              </a:rPr>
              <a:t>financial institutions</a:t>
            </a: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. Among them two (3) top banks and 90 credit unions. 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title" idx="5"/>
          </p:nvPr>
        </p:nvSpPr>
        <p:spPr>
          <a:xfrm>
            <a:off x="5672225" y="2854450"/>
            <a:ext cx="24213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+353 Million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6"/>
          </p:nvPr>
        </p:nvSpPr>
        <p:spPr>
          <a:xfrm>
            <a:off x="5672200" y="3277475"/>
            <a:ext cx="24213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More than 353 million completed</a:t>
            </a:r>
            <a:r>
              <a:rPr lang="en" sz="1200" dirty="0">
                <a:latin typeface="Roboto"/>
                <a:ea typeface="Roboto"/>
                <a:cs typeface="Roboto"/>
                <a:sym typeface="Roboto Medium"/>
              </a:rPr>
              <a:t> transactions </a:t>
            </a:r>
            <a:r>
              <a:rPr lang="en" sz="1200">
                <a:latin typeface="Roboto"/>
                <a:ea typeface="Roboto"/>
                <a:cs typeface="Roboto"/>
                <a:sym typeface="Roboto Medium"/>
              </a:rPr>
              <a:t>in 2023</a:t>
            </a:r>
            <a:endParaRPr sz="1200" dirty="0">
              <a:latin typeface="Roboto"/>
              <a:ea typeface="Roboto"/>
              <a:cs typeface="Roboto"/>
              <a:sym typeface="Roboto Medium"/>
            </a:endParaRPr>
          </a:p>
        </p:txBody>
      </p:sp>
      <p:sp>
        <p:nvSpPr>
          <p:cNvPr id="158" name="Google Shape;158;p28"/>
          <p:cNvSpPr/>
          <p:nvPr/>
        </p:nvSpPr>
        <p:spPr>
          <a:xfrm>
            <a:off x="419725" y="1807750"/>
            <a:ext cx="862500" cy="861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/>
          <p:nvPr/>
        </p:nvSpPr>
        <p:spPr>
          <a:xfrm>
            <a:off x="3004975" y="1836500"/>
            <a:ext cx="862500" cy="861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5672224" y="1879300"/>
            <a:ext cx="791100" cy="82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4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62" name="Google Shape;162;p28"/>
          <p:cNvGrpSpPr/>
          <p:nvPr/>
        </p:nvGrpSpPr>
        <p:grpSpPr>
          <a:xfrm>
            <a:off x="600017" y="1988832"/>
            <a:ext cx="501910" cy="499133"/>
            <a:chOff x="-5971525" y="3273750"/>
            <a:chExt cx="292250" cy="290650"/>
          </a:xfrm>
        </p:grpSpPr>
        <p:sp>
          <p:nvSpPr>
            <p:cNvPr id="163" name="Google Shape;163;p28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28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237" y="4771175"/>
            <a:ext cx="1037475" cy="23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8"/>
          <p:cNvGrpSpPr/>
          <p:nvPr/>
        </p:nvGrpSpPr>
        <p:grpSpPr>
          <a:xfrm>
            <a:off x="5845561" y="2065406"/>
            <a:ext cx="444436" cy="447989"/>
            <a:chOff x="-62516625" y="3743175"/>
            <a:chExt cx="315875" cy="318400"/>
          </a:xfrm>
        </p:grpSpPr>
        <p:sp>
          <p:nvSpPr>
            <p:cNvPr id="168" name="Google Shape;168;p28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28"/>
          <p:cNvGrpSpPr/>
          <p:nvPr/>
        </p:nvGrpSpPr>
        <p:grpSpPr>
          <a:xfrm>
            <a:off x="3214011" y="2016900"/>
            <a:ext cx="444450" cy="443015"/>
            <a:chOff x="-60987850" y="4100950"/>
            <a:chExt cx="316650" cy="315650"/>
          </a:xfrm>
        </p:grpSpPr>
        <p:sp>
          <p:nvSpPr>
            <p:cNvPr id="171" name="Google Shape;171;p28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414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4379350" y="866125"/>
            <a:ext cx="29856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General </a:t>
            </a:r>
            <a:r>
              <a:rPr lang="en" sz="2600" b="0">
                <a:latin typeface="Roboto"/>
                <a:ea typeface="Roboto"/>
                <a:cs typeface="Roboto"/>
                <a:sym typeface="Roboto"/>
              </a:rPr>
              <a:t>Information</a:t>
            </a:r>
            <a:endParaRPr sz="2600" b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1"/>
          </p:nvPr>
        </p:nvSpPr>
        <p:spPr>
          <a:xfrm>
            <a:off x="4531750" y="2448482"/>
            <a:ext cx="3725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Digital platform that </a:t>
            </a:r>
            <a:r>
              <a:rPr lang="en" sz="800" b="1">
                <a:solidFill>
                  <a:srgbClr val="F57B02"/>
                </a:solidFill>
                <a:latin typeface="Roboto"/>
                <a:ea typeface="Roboto"/>
                <a:cs typeface="Roboto"/>
                <a:sym typeface="Roboto"/>
              </a:rPr>
              <a:t>allows individuals to perform electronic transfers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Easy enrollment with only an </a:t>
            </a: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email, phone number and ATH® debit card 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Register </a:t>
            </a: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up to 5 ATH® debit cards </a:t>
            </a: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 your profile from any participating FI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All transactions happen in </a:t>
            </a: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real-time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Completely free</a:t>
            </a: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to download and use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View a </a:t>
            </a: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detailed history </a:t>
            </a: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of all transactions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Facial recognition, fingerprint or 4-digit passcode </a:t>
            </a:r>
            <a:r>
              <a:rPr lang="en" sz="8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 log-in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9"/>
          <p:cNvSpPr/>
          <p:nvPr/>
        </p:nvSpPr>
        <p:spPr>
          <a:xfrm>
            <a:off x="4457050" y="1779718"/>
            <a:ext cx="2791800" cy="42900"/>
          </a:xfrm>
          <a:prstGeom prst="rect">
            <a:avLst/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29"/>
          <p:cNvGrpSpPr/>
          <p:nvPr/>
        </p:nvGrpSpPr>
        <p:grpSpPr>
          <a:xfrm>
            <a:off x="1472150" y="419125"/>
            <a:ext cx="2683725" cy="4595525"/>
            <a:chOff x="967500" y="547975"/>
            <a:chExt cx="2683725" cy="4595525"/>
          </a:xfrm>
        </p:grpSpPr>
        <p:pic>
          <p:nvPicPr>
            <p:cNvPr id="184" name="Google Shape;184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44825" y="760300"/>
              <a:ext cx="1921200" cy="4143900"/>
            </a:xfrm>
            <a:prstGeom prst="roundRect">
              <a:avLst>
                <a:gd name="adj" fmla="val 13432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85" name="Google Shape;18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67500" y="547975"/>
              <a:ext cx="2683725" cy="45955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86" name="Google Shape;186;p29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20623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23671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26719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29767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32815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35863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4495800" y="389110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88100"/>
            <a:ext cx="1096296" cy="1055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5387" y="633725"/>
            <a:ext cx="1037475" cy="2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 idx="2"/>
          </p:nvPr>
        </p:nvSpPr>
        <p:spPr>
          <a:xfrm>
            <a:off x="742426" y="3217684"/>
            <a:ext cx="3005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iOS App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 idx="3"/>
          </p:nvPr>
        </p:nvSpPr>
        <p:spPr>
          <a:xfrm>
            <a:off x="5961089" y="2156400"/>
            <a:ext cx="25929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Android App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4"/>
          </p:nvPr>
        </p:nvSpPr>
        <p:spPr>
          <a:xfrm>
            <a:off x="5961100" y="2467275"/>
            <a:ext cx="2592900" cy="8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ATH Móvil can be used on Android devices by downloading from the Google App Store.  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28877"/>
            <a:ext cx="2418325" cy="23280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1100" y="2465525"/>
            <a:ext cx="2592900" cy="24868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Channels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5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8327" y="1653525"/>
            <a:ext cx="1189000" cy="11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4900" y="3583950"/>
            <a:ext cx="1417850" cy="14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-12" y="4966521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7987" y="1134125"/>
            <a:ext cx="1037475" cy="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00;p30">
            <a:extLst>
              <a:ext uri="{FF2B5EF4-FFF2-40B4-BE49-F238E27FC236}">
                <a16:creationId xmlns:a16="http://schemas.microsoft.com/office/drawing/2014/main" id="{CBF8D3D4-D942-4DB5-9038-6FE01FB5AB85}"/>
              </a:ext>
            </a:extLst>
          </p:cNvPr>
          <p:cNvSpPr txBox="1">
            <a:spLocks/>
          </p:cNvSpPr>
          <p:nvPr/>
        </p:nvSpPr>
        <p:spPr>
          <a:xfrm>
            <a:off x="742439" y="3531326"/>
            <a:ext cx="3005100" cy="600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300">
                <a:latin typeface="Roboto"/>
                <a:ea typeface="Roboto"/>
                <a:cs typeface="Roboto"/>
                <a:sym typeface="Roboto"/>
              </a:rPr>
              <a:t>ATH Móvil can be used on iOS devices by downloading from the app Store.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/>
          <p:nvPr/>
        </p:nvSpPr>
        <p:spPr>
          <a:xfrm flipH="1">
            <a:off x="4879498" y="3458775"/>
            <a:ext cx="4264500" cy="1118700"/>
          </a:xfrm>
          <a:prstGeom prst="roundRect">
            <a:avLst>
              <a:gd name="adj" fmla="val 0"/>
            </a:avLst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1"/>
          <p:cNvSpPr/>
          <p:nvPr/>
        </p:nvSpPr>
        <p:spPr>
          <a:xfrm rot="10800000">
            <a:off x="4879275" y="2044288"/>
            <a:ext cx="4263600" cy="1118700"/>
          </a:xfrm>
          <a:prstGeom prst="roundRect">
            <a:avLst>
              <a:gd name="adj" fmla="val 0"/>
            </a:avLst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"/>
          <p:cNvSpPr/>
          <p:nvPr/>
        </p:nvSpPr>
        <p:spPr>
          <a:xfrm>
            <a:off x="153" y="3458775"/>
            <a:ext cx="4264500" cy="1118700"/>
          </a:xfrm>
          <a:prstGeom prst="roundRect">
            <a:avLst>
              <a:gd name="adj" fmla="val 0"/>
            </a:avLst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1"/>
          <p:cNvSpPr/>
          <p:nvPr/>
        </p:nvSpPr>
        <p:spPr>
          <a:xfrm rot="10800000" flipH="1">
            <a:off x="3" y="2044288"/>
            <a:ext cx="4264500" cy="1118700"/>
          </a:xfrm>
          <a:prstGeom prst="roundRect">
            <a:avLst>
              <a:gd name="adj" fmla="val 0"/>
            </a:avLst>
          </a:prstGeom>
          <a:solidFill>
            <a:srgbClr val="F57C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 idx="2"/>
          </p:nvPr>
        </p:nvSpPr>
        <p:spPr>
          <a:xfrm>
            <a:off x="1488903" y="2459650"/>
            <a:ext cx="1805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E-mail &amp; Password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Authentication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3" name="Google Shape;223;p31"/>
          <p:cNvSpPr txBox="1"/>
          <p:nvPr/>
        </p:nvSpPr>
        <p:spPr>
          <a:xfrm>
            <a:off x="1541225" y="1303438"/>
            <a:ext cx="619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Users can log-in to their </a:t>
            </a:r>
            <a:r>
              <a:rPr lang="en" b="1">
                <a:solidFill>
                  <a:srgbClr val="F57C01"/>
                </a:solidFill>
                <a:latin typeface="Roboto"/>
                <a:ea typeface="Roboto"/>
                <a:cs typeface="Roboto"/>
                <a:sym typeface="Roboto"/>
              </a:rPr>
              <a:t>ATH Móvil</a:t>
            </a: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account through different methods: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31"/>
          <p:cNvSpPr txBox="1">
            <a:spLocks noGrp="1"/>
          </p:cNvSpPr>
          <p:nvPr>
            <p:ph type="title" idx="2"/>
          </p:nvPr>
        </p:nvSpPr>
        <p:spPr>
          <a:xfrm>
            <a:off x="1541228" y="3874125"/>
            <a:ext cx="1805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4-Digit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Passcode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31"/>
          <p:cNvSpPr txBox="1">
            <a:spLocks noGrp="1"/>
          </p:cNvSpPr>
          <p:nvPr>
            <p:ph type="title" idx="2"/>
          </p:nvPr>
        </p:nvSpPr>
        <p:spPr>
          <a:xfrm>
            <a:off x="5851928" y="2459650"/>
            <a:ext cx="1805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Fingerprint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1"/>
          <p:cNvSpPr txBox="1">
            <a:spLocks noGrp="1"/>
          </p:cNvSpPr>
          <p:nvPr>
            <p:ph type="title" idx="2"/>
          </p:nvPr>
        </p:nvSpPr>
        <p:spPr>
          <a:xfrm>
            <a:off x="5851928" y="3874125"/>
            <a:ext cx="18057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Facial Recognition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138" y="487324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862" y="4839675"/>
            <a:ext cx="1037475" cy="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567600" y="2146300"/>
            <a:ext cx="914700" cy="9147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400" y="2333100"/>
            <a:ext cx="541100" cy="54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/>
          <p:nvPr/>
        </p:nvSpPr>
        <p:spPr>
          <a:xfrm>
            <a:off x="567600" y="3560775"/>
            <a:ext cx="914700" cy="9147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00" y="37317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/>
          <p:nvPr/>
        </p:nvSpPr>
        <p:spPr>
          <a:xfrm>
            <a:off x="7657625" y="2123850"/>
            <a:ext cx="914700" cy="9147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6525" y="2295200"/>
            <a:ext cx="616900" cy="6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/>
          <p:nvPr/>
        </p:nvSpPr>
        <p:spPr>
          <a:xfrm>
            <a:off x="7657625" y="3560775"/>
            <a:ext cx="914700" cy="9147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4425" y="3730788"/>
            <a:ext cx="541100" cy="5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Transaction Types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3" name="Google Shape;243;p32"/>
          <p:cNvSpPr txBox="1"/>
          <p:nvPr/>
        </p:nvSpPr>
        <p:spPr>
          <a:xfrm>
            <a:off x="138" y="487324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862" y="4839675"/>
            <a:ext cx="1037475" cy="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>
            <a:spLocks noGrp="1"/>
          </p:cNvSpPr>
          <p:nvPr>
            <p:ph type="subTitle" idx="4294967295"/>
          </p:nvPr>
        </p:nvSpPr>
        <p:spPr>
          <a:xfrm>
            <a:off x="6377850" y="2238775"/>
            <a:ext cx="16080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Send Money to Persons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Pay a Business 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Transfer between Cards 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Donate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eCommerce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QR Code Payments </a:t>
            </a:r>
            <a:endParaRPr sz="10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bg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5194000" y="1629075"/>
            <a:ext cx="3438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Users can do different transactions through </a:t>
            </a:r>
            <a:r>
              <a:rPr lang="en">
                <a:solidFill>
                  <a:srgbClr val="F57C01"/>
                </a:solidFill>
                <a:latin typeface="Roboto Medium"/>
                <a:ea typeface="Roboto Medium"/>
                <a:cs typeface="Roboto Medium"/>
                <a:sym typeface="Roboto Medium"/>
              </a:rPr>
              <a:t>ATH Móvil</a:t>
            </a: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2476752"/>
            <a:ext cx="91950" cy="89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32"/>
          <p:cNvCxnSpPr/>
          <p:nvPr/>
        </p:nvCxnSpPr>
        <p:spPr>
          <a:xfrm rot="10800000">
            <a:off x="1431825" y="2096650"/>
            <a:ext cx="848700" cy="4899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27815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30863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33911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3695952"/>
            <a:ext cx="91950" cy="8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6320150" y="4000752"/>
            <a:ext cx="91950" cy="89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32"/>
          <p:cNvCxnSpPr/>
          <p:nvPr/>
        </p:nvCxnSpPr>
        <p:spPr>
          <a:xfrm flipH="1">
            <a:off x="1770475" y="3169425"/>
            <a:ext cx="378900" cy="2550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32"/>
          <p:cNvCxnSpPr>
            <a:stCxn id="256" idx="4"/>
          </p:cNvCxnSpPr>
          <p:nvPr/>
        </p:nvCxnSpPr>
        <p:spPr>
          <a:xfrm flipH="1">
            <a:off x="2699550" y="3678775"/>
            <a:ext cx="7200" cy="5691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2"/>
          <p:cNvCxnSpPr>
            <a:stCxn id="256" idx="0"/>
          </p:cNvCxnSpPr>
          <p:nvPr/>
        </p:nvCxnSpPr>
        <p:spPr>
          <a:xfrm rot="10800000" flipH="1">
            <a:off x="2706750" y="1961275"/>
            <a:ext cx="422700" cy="4650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32"/>
          <p:cNvSpPr/>
          <p:nvPr/>
        </p:nvSpPr>
        <p:spPr>
          <a:xfrm>
            <a:off x="2906600" y="1406200"/>
            <a:ext cx="729300" cy="729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9" name="Google Shape;259;p32"/>
          <p:cNvCxnSpPr/>
          <p:nvPr/>
        </p:nvCxnSpPr>
        <p:spPr>
          <a:xfrm rot="10800000" flipH="1">
            <a:off x="3176725" y="2426275"/>
            <a:ext cx="925200" cy="2550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2"/>
          <p:cNvCxnSpPr/>
          <p:nvPr/>
        </p:nvCxnSpPr>
        <p:spPr>
          <a:xfrm>
            <a:off x="3242300" y="3271450"/>
            <a:ext cx="393600" cy="349800"/>
          </a:xfrm>
          <a:prstGeom prst="straightConnector1">
            <a:avLst/>
          </a:prstGeom>
          <a:noFill/>
          <a:ln w="19050" cap="flat" cmpd="sng">
            <a:solidFill>
              <a:srgbClr val="F57C0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l="544" t="4552" r="76363"/>
          <a:stretch/>
        </p:blipFill>
        <p:spPr>
          <a:xfrm>
            <a:off x="2083800" y="2426275"/>
            <a:ext cx="1245900" cy="1252500"/>
          </a:xfrm>
          <a:prstGeom prst="ellipse">
            <a:avLst/>
          </a:prstGeom>
          <a:noFill/>
          <a:ln w="762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1" name="Google Shape;261;p32"/>
          <p:cNvSpPr/>
          <p:nvPr/>
        </p:nvSpPr>
        <p:spPr>
          <a:xfrm>
            <a:off x="750475" y="1500925"/>
            <a:ext cx="1085700" cy="10857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9903" y="1559507"/>
            <a:ext cx="422700" cy="42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2760" y="1710987"/>
            <a:ext cx="665575" cy="6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/>
          <p:nvPr/>
        </p:nvSpPr>
        <p:spPr>
          <a:xfrm>
            <a:off x="927500" y="3139675"/>
            <a:ext cx="988200" cy="988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32"/>
          <p:cNvPicPr preferRelativeResize="0"/>
          <p:nvPr/>
        </p:nvPicPr>
        <p:blipFill rotWithShape="1">
          <a:blip r:embed="rId7">
            <a:alphaModFix/>
          </a:blip>
          <a:srcRect l="16243" t="12936" r="20131" b="13474"/>
          <a:stretch/>
        </p:blipFill>
        <p:spPr>
          <a:xfrm>
            <a:off x="1056950" y="3260250"/>
            <a:ext cx="729300" cy="72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6" name="Google Shape;266;p32"/>
          <p:cNvSpPr/>
          <p:nvPr/>
        </p:nvSpPr>
        <p:spPr>
          <a:xfrm>
            <a:off x="3431150" y="3481125"/>
            <a:ext cx="925200" cy="9252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2"/>
          <p:cNvSpPr/>
          <p:nvPr/>
        </p:nvSpPr>
        <p:spPr>
          <a:xfrm>
            <a:off x="3928131" y="2010925"/>
            <a:ext cx="1085700" cy="10857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2308763" y="4073000"/>
            <a:ext cx="729300" cy="7293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57C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32"/>
          <p:cNvGrpSpPr/>
          <p:nvPr/>
        </p:nvGrpSpPr>
        <p:grpSpPr>
          <a:xfrm>
            <a:off x="4162198" y="2213933"/>
            <a:ext cx="617562" cy="615612"/>
            <a:chOff x="-60987850" y="4100950"/>
            <a:chExt cx="316650" cy="315650"/>
          </a:xfrm>
        </p:grpSpPr>
        <p:sp>
          <p:nvSpPr>
            <p:cNvPr id="270" name="Google Shape;270;p32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F57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F57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F57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57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57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5" name="Google Shape;27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44306" y="3694275"/>
            <a:ext cx="498900" cy="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 rotWithShape="1">
          <a:blip r:embed="rId9">
            <a:alphaModFix/>
          </a:blip>
          <a:srcRect l="51213" t="74779" r="12762" b="18693"/>
          <a:stretch/>
        </p:blipFill>
        <p:spPr>
          <a:xfrm>
            <a:off x="2340626" y="4377338"/>
            <a:ext cx="665575" cy="1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3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P2P Transactions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" name="Google Shape;283;p33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6" name="Google Shape;286;p33"/>
          <p:cNvSpPr txBox="1"/>
          <p:nvPr/>
        </p:nvSpPr>
        <p:spPr>
          <a:xfrm>
            <a:off x="225262" y="4001092"/>
            <a:ext cx="141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Send Money to a Person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1788626" y="4001092"/>
            <a:ext cx="1411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Search and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choose contact 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from contacts in phone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or enter phone number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3312019" y="4016406"/>
            <a:ext cx="1495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Enter transfer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Min: $1.00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Max: $500.00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4735724" y="4001100"/>
            <a:ext cx="112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Review transfer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, enter optional message and choose card to send money from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7337437" y="4062757"/>
            <a:ext cx="1351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678AF6-13A6-79AF-9EF4-74316477C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29" y="1125143"/>
            <a:ext cx="8280570" cy="3214649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8D0B6F5A-F7BC-B643-A4D7-7D84EA4802AD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" y="1196789"/>
            <a:ext cx="1196277" cy="258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D0E6CB-59CB-925B-C56D-0BE2EAA3A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01" y="1488465"/>
            <a:ext cx="1057910" cy="5969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59AE661-AF78-87EE-1928-7DD470AAA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97" y="1114142"/>
            <a:ext cx="1799352" cy="2902264"/>
          </a:xfrm>
          <a:prstGeom prst="rect">
            <a:avLst/>
          </a:prstGeom>
        </p:spPr>
      </p:pic>
      <p:pic>
        <p:nvPicPr>
          <p:cNvPr id="11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0E8A4CA5-9808-6542-F93E-159FF3E7B66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0614" y="2264107"/>
            <a:ext cx="635742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4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Pay Businesses 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6" name="Google Shape;306;p34"/>
          <p:cNvSpPr txBox="1"/>
          <p:nvPr/>
        </p:nvSpPr>
        <p:spPr>
          <a:xfrm>
            <a:off x="472458" y="3993800"/>
            <a:ext cx="14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Pay a Business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7" name="Google Shape;307;p34"/>
          <p:cNvGrpSpPr/>
          <p:nvPr/>
        </p:nvGrpSpPr>
        <p:grpSpPr>
          <a:xfrm>
            <a:off x="2122870" y="1247516"/>
            <a:ext cx="2035622" cy="3177423"/>
            <a:chOff x="1561923" y="1439693"/>
            <a:chExt cx="2285160" cy="3566932"/>
          </a:xfrm>
        </p:grpSpPr>
        <p:pic>
          <p:nvPicPr>
            <p:cNvPr id="308" name="Google Shape;308;p34" descr="A screenshot of a cell phon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1923" y="1439693"/>
              <a:ext cx="1450950" cy="2980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4" descr="A screenshot of a cell phon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96133" y="2026230"/>
              <a:ext cx="1450950" cy="2980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" name="Google Shape;310;p34"/>
          <p:cNvSpPr txBox="1"/>
          <p:nvPr/>
        </p:nvSpPr>
        <p:spPr>
          <a:xfrm>
            <a:off x="2019811" y="3917000"/>
            <a:ext cx="87930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Search for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pATH 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or choose </a:t>
            </a:r>
            <a:r>
              <a:rPr lang="en" sz="7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7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pATH</a:t>
            </a: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from recent list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34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7164" y="1247516"/>
            <a:ext cx="1327825" cy="2727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4336375" y="3947743"/>
            <a:ext cx="1409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Enter payment 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Min: $1.00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Max: $1,500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5799819" y="3955408"/>
            <a:ext cx="14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Review payment 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and enter optional message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 rotWithShape="1">
          <a:blip r:embed="rId7">
            <a:alphaModFix/>
          </a:blip>
          <a:srcRect l="4962" r="4971"/>
          <a:stretch/>
        </p:blipFill>
        <p:spPr>
          <a:xfrm>
            <a:off x="7315869" y="1247525"/>
            <a:ext cx="1335274" cy="274275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/>
          <p:nvPr/>
        </p:nvSpPr>
        <p:spPr>
          <a:xfrm>
            <a:off x="7295450" y="3990266"/>
            <a:ext cx="137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8DBCBD-D636-E9A6-C79D-607C36A04394}"/>
              </a:ext>
            </a:extLst>
          </p:cNvPr>
          <p:cNvGrpSpPr/>
          <p:nvPr/>
        </p:nvGrpSpPr>
        <p:grpSpPr>
          <a:xfrm>
            <a:off x="5883661" y="1247436"/>
            <a:ext cx="1327825" cy="2727500"/>
            <a:chOff x="5883662" y="1247525"/>
            <a:chExt cx="1327825" cy="2727500"/>
          </a:xfrm>
        </p:grpSpPr>
        <p:grpSp>
          <p:nvGrpSpPr>
            <p:cNvPr id="316" name="Google Shape;316;p34"/>
            <p:cNvGrpSpPr/>
            <p:nvPr/>
          </p:nvGrpSpPr>
          <p:grpSpPr>
            <a:xfrm>
              <a:off x="5883662" y="1247525"/>
              <a:ext cx="1327825" cy="2727500"/>
              <a:chOff x="5883662" y="1247525"/>
              <a:chExt cx="1327825" cy="2727500"/>
            </a:xfrm>
          </p:grpSpPr>
          <p:pic>
            <p:nvPicPr>
              <p:cNvPr id="317" name="Google Shape;317;p34" descr="A screenshot of a cell phone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883662" y="1247525"/>
                <a:ext cx="1327825" cy="2727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8" name="Google Shape;318;p34"/>
              <p:cNvPicPr preferRelativeResize="0"/>
              <p:nvPr/>
            </p:nvPicPr>
            <p:blipFill rotWithShape="1">
              <a:blip r:embed="rId9">
                <a:alphaModFix/>
              </a:blip>
              <a:srcRect l="3147" t="43259" r="5075" b="42715"/>
              <a:stretch/>
            </p:blipFill>
            <p:spPr>
              <a:xfrm>
                <a:off x="6032450" y="2448538"/>
                <a:ext cx="1030250" cy="325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F876F87-39CD-6CFE-5DA3-37A1948B4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5515" t="39560" r="38883" b="50315"/>
            <a:stretch/>
          </p:blipFill>
          <p:spPr>
            <a:xfrm>
              <a:off x="6038261" y="2488640"/>
              <a:ext cx="369265" cy="25906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7773E70-FC8D-2954-9192-7B3776CCA989}"/>
              </a:ext>
            </a:extLst>
          </p:cNvPr>
          <p:cNvSpPr/>
          <p:nvPr/>
        </p:nvSpPr>
        <p:spPr>
          <a:xfrm>
            <a:off x="2218765" y="2571750"/>
            <a:ext cx="647220" cy="120015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57213F-A1DB-D20D-7594-883C58F3EE72}"/>
              </a:ext>
            </a:extLst>
          </p:cNvPr>
          <p:cNvGrpSpPr/>
          <p:nvPr/>
        </p:nvGrpSpPr>
        <p:grpSpPr>
          <a:xfrm>
            <a:off x="5968565" y="3512681"/>
            <a:ext cx="1144928" cy="185260"/>
            <a:chOff x="5988737" y="3284321"/>
            <a:chExt cx="1073963" cy="134471"/>
          </a:xfrm>
        </p:grpSpPr>
        <p:pic>
          <p:nvPicPr>
            <p:cNvPr id="8" name="Google Shape;314;p34">
              <a:extLst>
                <a:ext uri="{FF2B5EF4-FFF2-40B4-BE49-F238E27FC236}">
                  <a16:creationId xmlns:a16="http://schemas.microsoft.com/office/drawing/2014/main" id="{318883F3-D2D8-0B89-704E-CD7DFDE6476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3685" t="84275" r="13875" b="10822"/>
            <a:stretch/>
          </p:blipFill>
          <p:spPr>
            <a:xfrm>
              <a:off x="5988737" y="3284321"/>
              <a:ext cx="1073963" cy="134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DBD4DE-E3D4-024E-66D5-63EE979DD2CB}"/>
                </a:ext>
              </a:extLst>
            </p:cNvPr>
            <p:cNvSpPr/>
            <p:nvPr/>
          </p:nvSpPr>
          <p:spPr>
            <a:xfrm>
              <a:off x="6326838" y="3310629"/>
              <a:ext cx="413662" cy="86672"/>
            </a:xfrm>
            <a:prstGeom prst="rect">
              <a:avLst/>
            </a:prstGeom>
            <a:solidFill>
              <a:srgbClr val="F5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/>
                <a:t>PAY NOW</a:t>
              </a:r>
              <a:endParaRPr lang="es-PR" sz="3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D2150B-1FA1-4721-B068-A21350AB2017}"/>
              </a:ext>
            </a:extLst>
          </p:cNvPr>
          <p:cNvGrpSpPr/>
          <p:nvPr/>
        </p:nvGrpSpPr>
        <p:grpSpPr>
          <a:xfrm>
            <a:off x="4468761" y="3512681"/>
            <a:ext cx="1144928" cy="185260"/>
            <a:chOff x="5988737" y="3284321"/>
            <a:chExt cx="1073963" cy="134471"/>
          </a:xfrm>
        </p:grpSpPr>
        <p:pic>
          <p:nvPicPr>
            <p:cNvPr id="12" name="Google Shape;314;p34">
              <a:extLst>
                <a:ext uri="{FF2B5EF4-FFF2-40B4-BE49-F238E27FC236}">
                  <a16:creationId xmlns:a16="http://schemas.microsoft.com/office/drawing/2014/main" id="{A098405C-D6C4-ED29-989A-B4338E886C0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3685" t="84275" r="13875" b="10822"/>
            <a:stretch/>
          </p:blipFill>
          <p:spPr>
            <a:xfrm>
              <a:off x="5988737" y="3284321"/>
              <a:ext cx="1073963" cy="134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2F041E-B66F-F8E8-8968-725C039BE747}"/>
                </a:ext>
              </a:extLst>
            </p:cNvPr>
            <p:cNvSpPr/>
            <p:nvPr/>
          </p:nvSpPr>
          <p:spPr>
            <a:xfrm>
              <a:off x="6326838" y="3310629"/>
              <a:ext cx="413662" cy="86672"/>
            </a:xfrm>
            <a:prstGeom prst="rect">
              <a:avLst/>
            </a:prstGeom>
            <a:solidFill>
              <a:srgbClr val="F5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/>
                <a:t>NEXT</a:t>
              </a:r>
              <a:endParaRPr lang="es-PR" sz="300"/>
            </a:p>
          </p:txBody>
        </p:sp>
      </p:grp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582C6BDE-1534-D209-3C67-D5ED4EB40820}"/>
              </a:ext>
            </a:extLst>
          </p:cNvPr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3" y="1195481"/>
            <a:ext cx="1291632" cy="279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3A656-C738-3488-2665-DE77BA14B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592" y="1508301"/>
            <a:ext cx="1151936" cy="64995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7F92232-BD6F-68C1-A7BA-C298CD986A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561" y="1093470"/>
            <a:ext cx="1861185" cy="2956560"/>
          </a:xfrm>
          <a:prstGeom prst="rect">
            <a:avLst/>
          </a:prstGeom>
        </p:spPr>
      </p:pic>
      <p:pic>
        <p:nvPicPr>
          <p:cNvPr id="16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AE6A5139-494E-4ACC-DB54-2B494508943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81083" y="2402400"/>
            <a:ext cx="635742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/>
        </p:nvSpPr>
        <p:spPr>
          <a:xfrm>
            <a:off x="6553200" y="4917396"/>
            <a:ext cx="2590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PRIVATE AND CONFIDENTIAL – EVERTEC GROUP, LLC</a:t>
            </a:r>
            <a:endParaRPr sz="5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5"/>
          <p:cNvSpPr txBox="1">
            <a:spLocks noGrp="1"/>
          </p:cNvSpPr>
          <p:nvPr>
            <p:ph type="title"/>
          </p:nvPr>
        </p:nvSpPr>
        <p:spPr>
          <a:xfrm>
            <a:off x="1319325" y="246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Transfer Between Cards 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 rotWithShape="1">
          <a:blip r:embed="rId3">
            <a:alphaModFix/>
          </a:blip>
          <a:srcRect r="75151"/>
          <a:stretch/>
        </p:blipFill>
        <p:spPr>
          <a:xfrm>
            <a:off x="567600" y="167975"/>
            <a:ext cx="665564" cy="65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7" name="Google Shape;327;p35"/>
          <p:cNvSpPr txBox="1"/>
          <p:nvPr/>
        </p:nvSpPr>
        <p:spPr>
          <a:xfrm>
            <a:off x="170849" y="3993811"/>
            <a:ext cx="149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Select ‘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Transfer Between my Cards</a:t>
            </a: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’ button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35"/>
          <p:cNvSpPr txBox="1"/>
          <p:nvPr/>
        </p:nvSpPr>
        <p:spPr>
          <a:xfrm>
            <a:off x="1711850" y="3993794"/>
            <a:ext cx="140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Choose card to transfer money </a:t>
            </a:r>
            <a:r>
              <a:rPr lang="en" sz="8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5"/>
          <p:cNvSpPr txBox="1"/>
          <p:nvPr/>
        </p:nvSpPr>
        <p:spPr>
          <a:xfrm>
            <a:off x="3185720" y="3993794"/>
            <a:ext cx="140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Choose card to transfer money </a:t>
            </a:r>
            <a:r>
              <a:rPr lang="en" sz="800" b="1" i="0" u="none" strike="noStrike" cap="none" dirty="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from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5"/>
          <p:cNvSpPr txBox="1"/>
          <p:nvPr/>
        </p:nvSpPr>
        <p:spPr>
          <a:xfrm>
            <a:off x="4638700" y="4028746"/>
            <a:ext cx="1393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Enter transfer </a:t>
            </a: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amount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Min: $1.00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Max: $500.00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35"/>
          <p:cNvSpPr txBox="1"/>
          <p:nvPr/>
        </p:nvSpPr>
        <p:spPr>
          <a:xfrm>
            <a:off x="6156090" y="4041411"/>
            <a:ext cx="139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Review and complete transfer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 rotWithShape="1">
          <a:blip r:embed="rId4">
            <a:alphaModFix/>
          </a:blip>
          <a:srcRect l="4962" r="4971"/>
          <a:stretch/>
        </p:blipFill>
        <p:spPr>
          <a:xfrm>
            <a:off x="7645959" y="1268662"/>
            <a:ext cx="1347551" cy="276799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5"/>
          <p:cNvSpPr txBox="1"/>
          <p:nvPr/>
        </p:nvSpPr>
        <p:spPr>
          <a:xfrm>
            <a:off x="7616075" y="4055441"/>
            <a:ext cx="140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Done!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C6209-46EE-DABE-AE45-97533E9C5AA9}"/>
              </a:ext>
            </a:extLst>
          </p:cNvPr>
          <p:cNvGrpSpPr/>
          <p:nvPr/>
        </p:nvGrpSpPr>
        <p:grpSpPr>
          <a:xfrm>
            <a:off x="1743350" y="1208975"/>
            <a:ext cx="1365374" cy="2804602"/>
            <a:chOff x="1743350" y="1208975"/>
            <a:chExt cx="1365374" cy="2804602"/>
          </a:xfrm>
        </p:grpSpPr>
        <p:pic>
          <p:nvPicPr>
            <p:cNvPr id="329" name="Google Shape;329;p35" descr="A screenshot of a cell phon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3350" y="1208975"/>
              <a:ext cx="1365374" cy="2804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76A9A8A-6F3C-1430-433A-14C3B3505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1835905" y="1768289"/>
              <a:ext cx="236796" cy="166129"/>
            </a:xfrm>
            <a:prstGeom prst="rect">
              <a:avLst/>
            </a:prstGeom>
          </p:spPr>
        </p:pic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DB9C8A3-6835-A027-C3FF-9B77FFAE3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1834770" y="1993314"/>
              <a:ext cx="236796" cy="166129"/>
            </a:xfrm>
            <a:prstGeom prst="rect">
              <a:avLst/>
            </a:prstGeom>
          </p:spPr>
        </p:pic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2A182AE-B706-5193-4B48-57BB5EFC3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1834770" y="2271228"/>
              <a:ext cx="236796" cy="166129"/>
            </a:xfrm>
            <a:prstGeom prst="rect">
              <a:avLst/>
            </a:prstGeom>
          </p:spPr>
        </p:pic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0BA42CC-2233-A2C5-6F81-90F94D41C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1834773" y="2528211"/>
              <a:ext cx="236796" cy="16612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CCEA16-027A-1619-37BB-57930FE29629}"/>
              </a:ext>
            </a:extLst>
          </p:cNvPr>
          <p:cNvGrpSpPr/>
          <p:nvPr/>
        </p:nvGrpSpPr>
        <p:grpSpPr>
          <a:xfrm>
            <a:off x="3200663" y="1247525"/>
            <a:ext cx="1335275" cy="2742750"/>
            <a:chOff x="3200663" y="1247525"/>
            <a:chExt cx="1335275" cy="2742750"/>
          </a:xfrm>
        </p:grpSpPr>
        <p:pic>
          <p:nvPicPr>
            <p:cNvPr id="330" name="Google Shape;330;p35" descr="A screenshot of a cell phon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00663" y="1247525"/>
              <a:ext cx="1335275" cy="2742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59B42B8-FEE2-928C-DE6B-A4FFE7C89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3288157" y="1757935"/>
              <a:ext cx="236796" cy="166129"/>
            </a:xfrm>
            <a:prstGeom prst="rect">
              <a:avLst/>
            </a:prstGeom>
          </p:spPr>
        </p:pic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93A43A-C196-B68E-A4E3-0D956D281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3288157" y="2035849"/>
              <a:ext cx="236796" cy="166129"/>
            </a:xfrm>
            <a:prstGeom prst="rect">
              <a:avLst/>
            </a:prstGeom>
          </p:spPr>
        </p:pic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B464646-1E14-E259-DCBF-F91CFBEE1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515" t="39560" r="38883" b="50315"/>
            <a:stretch/>
          </p:blipFill>
          <p:spPr>
            <a:xfrm>
              <a:off x="3288160" y="2292832"/>
              <a:ext cx="236796" cy="16612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B45793-D57D-BE81-BCE7-F885BAB3460A}"/>
              </a:ext>
            </a:extLst>
          </p:cNvPr>
          <p:cNvGrpSpPr/>
          <p:nvPr/>
        </p:nvGrpSpPr>
        <p:grpSpPr>
          <a:xfrm>
            <a:off x="4659600" y="1247525"/>
            <a:ext cx="1351407" cy="2775889"/>
            <a:chOff x="4659600" y="1247525"/>
            <a:chExt cx="1351407" cy="2775889"/>
          </a:xfrm>
        </p:grpSpPr>
        <p:pic>
          <p:nvPicPr>
            <p:cNvPr id="333" name="Google Shape;333;p35" descr="A screenshot of a cell phon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59600" y="1247525"/>
              <a:ext cx="1351407" cy="27758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4EA710-D304-F7EF-A19A-8F4F2B2C0B02}"/>
                </a:ext>
              </a:extLst>
            </p:cNvPr>
            <p:cNvGrpSpPr/>
            <p:nvPr/>
          </p:nvGrpSpPr>
          <p:grpSpPr>
            <a:xfrm>
              <a:off x="4762836" y="3573192"/>
              <a:ext cx="1144928" cy="185260"/>
              <a:chOff x="5988737" y="3284321"/>
              <a:chExt cx="1073963" cy="134471"/>
            </a:xfrm>
          </p:grpSpPr>
          <p:pic>
            <p:nvPicPr>
              <p:cNvPr id="15" name="Google Shape;314;p34">
                <a:extLst>
                  <a:ext uri="{FF2B5EF4-FFF2-40B4-BE49-F238E27FC236}">
                    <a16:creationId xmlns:a16="http://schemas.microsoft.com/office/drawing/2014/main" id="{CC30960C-ECE2-9148-4C73-4D18E1B91C4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3685" t="84275" r="13875" b="10822"/>
              <a:stretch/>
            </p:blipFill>
            <p:spPr>
              <a:xfrm>
                <a:off x="5988737" y="3284321"/>
                <a:ext cx="1073963" cy="1344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D8561F-754E-C3DD-6840-D98F21D4B0BD}"/>
                  </a:ext>
                </a:extLst>
              </p:cNvPr>
              <p:cNvSpPr/>
              <p:nvPr/>
            </p:nvSpPr>
            <p:spPr>
              <a:xfrm>
                <a:off x="6326838" y="3310629"/>
                <a:ext cx="413662" cy="86672"/>
              </a:xfrm>
              <a:prstGeom prst="rect">
                <a:avLst/>
              </a:prstGeom>
              <a:solidFill>
                <a:srgbClr val="F5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"/>
                  <a:t>NEXT</a:t>
                </a:r>
                <a:endParaRPr lang="es-PR" sz="30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190EE5-29F6-70AE-B5F7-EC7B74D45F5A}"/>
              </a:ext>
            </a:extLst>
          </p:cNvPr>
          <p:cNvGrpSpPr/>
          <p:nvPr/>
        </p:nvGrpSpPr>
        <p:grpSpPr>
          <a:xfrm>
            <a:off x="6176992" y="1265503"/>
            <a:ext cx="1351407" cy="2775889"/>
            <a:chOff x="6176992" y="1265503"/>
            <a:chExt cx="1351407" cy="27758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4A4AD2-CE38-8479-D299-850BD3099FFB}"/>
                </a:ext>
              </a:extLst>
            </p:cNvPr>
            <p:cNvGrpSpPr/>
            <p:nvPr/>
          </p:nvGrpSpPr>
          <p:grpSpPr>
            <a:xfrm>
              <a:off x="6176992" y="1265503"/>
              <a:ext cx="1351407" cy="2775889"/>
              <a:chOff x="6176992" y="1265503"/>
              <a:chExt cx="1351407" cy="2775889"/>
            </a:xfrm>
          </p:grpSpPr>
          <p:grpSp>
            <p:nvGrpSpPr>
              <p:cNvPr id="338" name="Google Shape;338;p35"/>
              <p:cNvGrpSpPr/>
              <p:nvPr/>
            </p:nvGrpSpPr>
            <p:grpSpPr>
              <a:xfrm>
                <a:off x="6176992" y="1265503"/>
                <a:ext cx="1351407" cy="2775889"/>
                <a:chOff x="6176992" y="1265503"/>
                <a:chExt cx="1351407" cy="2775889"/>
              </a:xfrm>
            </p:grpSpPr>
            <p:pic>
              <p:nvPicPr>
                <p:cNvPr id="339" name="Google Shape;339;p35" descr="A screenshot of a cell phone&#10;&#10;Description automatically generated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6176992" y="1265503"/>
                  <a:ext cx="1351407" cy="27758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0" name="Google Shape;340;p35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147" t="43259" r="5075" b="42715"/>
                <a:stretch/>
              </p:blipFill>
              <p:spPr>
                <a:xfrm>
                  <a:off x="6323900" y="2409000"/>
                  <a:ext cx="1090125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" name="Picture 4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F53F70FF-065F-8CCC-3E30-DBF9A801DC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5515" t="39560" r="38883" b="50315"/>
              <a:stretch/>
            </p:blipFill>
            <p:spPr>
              <a:xfrm>
                <a:off x="6360995" y="2455020"/>
                <a:ext cx="369265" cy="25906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11D2AC-8E83-BAE9-4AFC-4E439FA474F1}"/>
                </a:ext>
              </a:extLst>
            </p:cNvPr>
            <p:cNvGrpSpPr/>
            <p:nvPr/>
          </p:nvGrpSpPr>
          <p:grpSpPr>
            <a:xfrm>
              <a:off x="6269097" y="3587509"/>
              <a:ext cx="1144928" cy="185260"/>
              <a:chOff x="5988737" y="3284321"/>
              <a:chExt cx="1073963" cy="134471"/>
            </a:xfrm>
          </p:grpSpPr>
          <p:pic>
            <p:nvPicPr>
              <p:cNvPr id="19" name="Google Shape;314;p34">
                <a:extLst>
                  <a:ext uri="{FF2B5EF4-FFF2-40B4-BE49-F238E27FC236}">
                    <a16:creationId xmlns:a16="http://schemas.microsoft.com/office/drawing/2014/main" id="{A0930EE5-AFA4-091E-4A2B-A93C8C94961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3685" t="84275" r="13875" b="10822"/>
              <a:stretch/>
            </p:blipFill>
            <p:spPr>
              <a:xfrm>
                <a:off x="5988737" y="3284321"/>
                <a:ext cx="1073963" cy="1344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E822B3-4A00-D7A3-2093-B165BB7B8920}"/>
                  </a:ext>
                </a:extLst>
              </p:cNvPr>
              <p:cNvSpPr/>
              <p:nvPr/>
            </p:nvSpPr>
            <p:spPr>
              <a:xfrm>
                <a:off x="6326838" y="3310629"/>
                <a:ext cx="413662" cy="86672"/>
              </a:xfrm>
              <a:prstGeom prst="rect">
                <a:avLst/>
              </a:prstGeom>
              <a:solidFill>
                <a:srgbClr val="F5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"/>
                  <a:t>TRANSFER</a:t>
                </a:r>
                <a:endParaRPr lang="es-PR" sz="300"/>
              </a:p>
            </p:txBody>
          </p:sp>
        </p:grpSp>
      </p:grpSp>
      <p:pic>
        <p:nvPicPr>
          <p:cNvPr id="29" name="Picture 28" descr="A screenshot of a phone&#10;&#10;Description automatically generated">
            <a:extLst>
              <a:ext uri="{FF2B5EF4-FFF2-40B4-BE49-F238E27FC236}">
                <a16:creationId xmlns:a16="http://schemas.microsoft.com/office/drawing/2014/main" id="{73F67B36-402B-98DD-1A6D-BAA3DAD43EE8}"/>
              </a:ext>
            </a:extLst>
          </p:cNvPr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8" y="1259393"/>
            <a:ext cx="1237414" cy="267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33A656-C738-3488-2665-DE77BA14B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050" y="1562543"/>
            <a:ext cx="1057910" cy="59690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57F92232-BD6F-68C1-A7BA-C298CD986A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37" y="1157189"/>
            <a:ext cx="1861185" cy="2956560"/>
          </a:xfrm>
          <a:prstGeom prst="rect">
            <a:avLst/>
          </a:prstGeom>
        </p:spPr>
      </p:pic>
      <p:pic>
        <p:nvPicPr>
          <p:cNvPr id="33" name="Google Shape;288;p33" descr="A picture containing worm, archery&#10;&#10;Description automatically generated">
            <a:extLst>
              <a:ext uri="{FF2B5EF4-FFF2-40B4-BE49-F238E27FC236}">
                <a16:creationId xmlns:a16="http://schemas.microsoft.com/office/drawing/2014/main" id="{A4104E22-86C7-9DE4-7DBD-38F5AD5FEC6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42173" y="2776308"/>
            <a:ext cx="388213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3184EB35CCAA43AE72D5EA92FA53C4" ma:contentTypeVersion="17" ma:contentTypeDescription="Create a new document." ma:contentTypeScope="" ma:versionID="4bfccdf3a41eab992af0c9a6a0684ee9">
  <xsd:schema xmlns:xsd="http://www.w3.org/2001/XMLSchema" xmlns:xs="http://www.w3.org/2001/XMLSchema" xmlns:p="http://schemas.microsoft.com/office/2006/metadata/properties" xmlns:ns2="06d6b36d-92d6-4874-b770-329db18827b9" xmlns:ns3="174bd131-35fc-408a-86df-ccd5c9a91a7a" targetNamespace="http://schemas.microsoft.com/office/2006/metadata/properties" ma:root="true" ma:fieldsID="e4e5e1beac3f549560fb5999a79a1461" ns2:_="" ns3:_="">
    <xsd:import namespace="06d6b36d-92d6-4874-b770-329db18827b9"/>
    <xsd:import namespace="174bd131-35fc-408a-86df-ccd5c9a91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6b36d-92d6-4874-b770-329db1882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a44d3ab-073e-42b5-aef3-fb0604e9de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bd131-35fc-408a-86df-ccd5c9a91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329e5f8-e554-4ad0-b2b8-2a87a9d10c72}" ma:internalName="TaxCatchAll" ma:showField="CatchAllData" ma:web="174bd131-35fc-408a-86df-ccd5c9a91a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4bd131-35fc-408a-86df-ccd5c9a91a7a" xsi:nil="true"/>
    <lcf76f155ced4ddcb4097134ff3c332f xmlns="06d6b36d-92d6-4874-b770-329db18827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AD20C6-6EAD-4368-A701-3489FFC8E4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3282E2-538E-4D35-A539-F6DCDAFA4A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d6b36d-92d6-4874-b770-329db18827b9"/>
    <ds:schemaRef ds:uri="174bd131-35fc-408a-86df-ccd5c9a91a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57F0AF-E68F-4DF9-8CB4-61AFD2080CC8}">
  <ds:schemaRefs>
    <ds:schemaRef ds:uri="http://purl.org/dc/elements/1.1/"/>
    <ds:schemaRef ds:uri="06d6b36d-92d6-4874-b770-329db18827b9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74bd131-35fc-408a-86df-ccd5c9a91a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967</Words>
  <Application>Microsoft Office PowerPoint</Application>
  <PresentationFormat>On-screen Show (16:9)</PresentationFormat>
  <Paragraphs>156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Roboto Condensed Light</vt:lpstr>
      <vt:lpstr>Roboto Medium</vt:lpstr>
      <vt:lpstr>Raleway</vt:lpstr>
      <vt:lpstr>Roboto</vt:lpstr>
      <vt:lpstr>Lato</vt:lpstr>
      <vt:lpstr>Arial</vt:lpstr>
      <vt:lpstr>Roboto Light</vt:lpstr>
      <vt:lpstr>Streamline</vt:lpstr>
      <vt:lpstr>PowerPoint Presentation</vt:lpstr>
      <vt:lpstr>Puerto Rico’s #1 Fintech App</vt:lpstr>
      <vt:lpstr>General Information</vt:lpstr>
      <vt:lpstr>iOS App</vt:lpstr>
      <vt:lpstr>E-mail &amp; Password</vt:lpstr>
      <vt:lpstr>Transaction Types</vt:lpstr>
      <vt:lpstr>P2P Transactions</vt:lpstr>
      <vt:lpstr>Pay Businesses </vt:lpstr>
      <vt:lpstr>Transfer Between Cards </vt:lpstr>
      <vt:lpstr>Donations</vt:lpstr>
      <vt:lpstr>QR Code Payments</vt:lpstr>
      <vt:lpstr>E-Commerce</vt:lpstr>
      <vt:lpstr>E-Commerce | Websites</vt:lpstr>
      <vt:lpstr>E-Commerce | Websites (continuation) </vt:lpstr>
      <vt:lpstr>E-Commerce | Mobile App</vt:lpstr>
      <vt:lpstr>Activity</vt:lpstr>
      <vt:lpstr>Notifications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Rivera Olano</dc:creator>
  <cp:lastModifiedBy>Karen Serra Lopez</cp:lastModifiedBy>
  <cp:revision>1</cp:revision>
  <dcterms:modified xsi:type="dcterms:W3CDTF">2024-06-27T21:03:03Z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0x010100C33184EB35CCAA43AE72D5EA92FA53C4</vt:lpwstr>
  </property>
  <property fmtid="{D5CDD505-2E9C-101B-9397-08002B2CF9AE}" pid="3" name="MediaServiceImageTags">
    <vt:lpwstr/>
  </property>
</Properties>
</file>